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</p:sldMasterIdLst>
  <p:notesMasterIdLst>
    <p:notesMasterId r:id="rId60"/>
  </p:notesMasterIdLst>
  <p:sldIdLst>
    <p:sldId id="256" r:id="rId2"/>
    <p:sldId id="309" r:id="rId3"/>
    <p:sldId id="322" r:id="rId4"/>
    <p:sldId id="281" r:id="rId5"/>
    <p:sldId id="283" r:id="rId6"/>
    <p:sldId id="311" r:id="rId7"/>
    <p:sldId id="310" r:id="rId8"/>
    <p:sldId id="312" r:id="rId9"/>
    <p:sldId id="313" r:id="rId10"/>
    <p:sldId id="314" r:id="rId11"/>
    <p:sldId id="321" r:id="rId12"/>
    <p:sldId id="317" r:id="rId13"/>
    <p:sldId id="318" r:id="rId14"/>
    <p:sldId id="319" r:id="rId15"/>
    <p:sldId id="320" r:id="rId16"/>
    <p:sldId id="315" r:id="rId17"/>
    <p:sldId id="316" r:id="rId18"/>
    <p:sldId id="323" r:id="rId19"/>
    <p:sldId id="325" r:id="rId20"/>
    <p:sldId id="328" r:id="rId21"/>
    <p:sldId id="330" r:id="rId22"/>
    <p:sldId id="334" r:id="rId23"/>
    <p:sldId id="335" r:id="rId24"/>
    <p:sldId id="337" r:id="rId25"/>
    <p:sldId id="338" r:id="rId26"/>
    <p:sldId id="340" r:id="rId27"/>
    <p:sldId id="341" r:id="rId28"/>
    <p:sldId id="344" r:id="rId29"/>
    <p:sldId id="346" r:id="rId30"/>
    <p:sldId id="375" r:id="rId31"/>
    <p:sldId id="349" r:id="rId32"/>
    <p:sldId id="350" r:id="rId33"/>
    <p:sldId id="351" r:id="rId34"/>
    <p:sldId id="353" r:id="rId35"/>
    <p:sldId id="357" r:id="rId36"/>
    <p:sldId id="358" r:id="rId37"/>
    <p:sldId id="359" r:id="rId38"/>
    <p:sldId id="376" r:id="rId39"/>
    <p:sldId id="363" r:id="rId40"/>
    <p:sldId id="364" r:id="rId41"/>
    <p:sldId id="362" r:id="rId42"/>
    <p:sldId id="389" r:id="rId43"/>
    <p:sldId id="377" r:id="rId44"/>
    <p:sldId id="379" r:id="rId45"/>
    <p:sldId id="380" r:id="rId46"/>
    <p:sldId id="259" r:id="rId47"/>
    <p:sldId id="390" r:id="rId48"/>
    <p:sldId id="388" r:id="rId49"/>
    <p:sldId id="385" r:id="rId50"/>
    <p:sldId id="365" r:id="rId51"/>
    <p:sldId id="366" r:id="rId52"/>
    <p:sldId id="383" r:id="rId53"/>
    <p:sldId id="371" r:id="rId54"/>
    <p:sldId id="373" r:id="rId55"/>
    <p:sldId id="378" r:id="rId56"/>
    <p:sldId id="374" r:id="rId57"/>
    <p:sldId id="381" r:id="rId58"/>
    <p:sldId id="382" r:id="rId59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5033" autoAdjust="0"/>
  </p:normalViewPr>
  <p:slideViewPr>
    <p:cSldViewPr snapToGrid="0">
      <p:cViewPr>
        <p:scale>
          <a:sx n="70" d="100"/>
          <a:sy n="70" d="100"/>
        </p:scale>
        <p:origin x="1075" y="326"/>
      </p:cViewPr>
      <p:guideLst/>
    </p:cSldViewPr>
  </p:slideViewPr>
  <p:outlineViewPr>
    <p:cViewPr>
      <p:scale>
        <a:sx n="33" d="100"/>
        <a:sy n="33" d="100"/>
      </p:scale>
      <p:origin x="0" y="-134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042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&#1492;&#1513;&#1514;&#1500;&#1502;&#1493;&#1514;%20&#1502;&#1493;&#1512;&#1497;&#1501;\&#1502;&#1508;&#1490;&#1513;%20&#1513;&#1497;&#1513;&#1497;\HR%20Diagram%20M15%20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&#1492;&#1513;&#1514;&#1500;&#1502;&#1493;&#1514;%20&#1502;&#1493;&#1512;&#1497;&#1501;\&#1502;&#1508;&#1490;&#1513;%20&#1513;&#1497;&#1513;&#1497;\M67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&#1492;&#1513;&#1514;&#1500;&#1502;&#1493;&#1514;%20&#1502;&#1493;&#1512;&#1497;&#1501;\&#1502;&#1508;&#1490;&#1513;%20&#1513;&#1497;&#1513;&#1497;\M67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&#1492;&#1513;&#1514;&#1500;&#1502;&#1493;&#1514;%20&#1502;&#1493;&#1512;&#1497;&#1501;\&#1502;&#1508;&#1490;&#1513;%20&#1513;&#1497;&#1513;&#1497;\M67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&#1492;&#1513;&#1514;&#1500;&#1502;&#1493;&#1514;%20&#1502;&#1493;&#1512;&#1497;&#1501;\&#1502;&#1508;&#1490;&#1513;%20&#1513;&#1497;&#1513;&#1497;\M67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6960241150886821E-2"/>
          <c:y val="8.6374014778208594E-2"/>
          <c:w val="0.90878957368375324"/>
          <c:h val="0.79150551913417422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2"/>
            <c:spPr>
              <a:solidFill>
                <a:srgbClr val="00B0F0"/>
              </a:solidFill>
              <a:ln w="9525">
                <a:solidFill>
                  <a:srgbClr val="00B0F0"/>
                </a:solidFill>
              </a:ln>
              <a:effectLst/>
            </c:spPr>
          </c:marker>
          <c:xVal>
            <c:numRef>
              <c:f>'M15'!$I$5:$I$852</c:f>
              <c:numCache>
                <c:formatCode>0.00</c:formatCode>
                <c:ptCount val="848"/>
                <c:pt idx="0">
                  <c:v>0.91436347082638747</c:v>
                </c:pt>
                <c:pt idx="1">
                  <c:v>0.61150090349029718</c:v>
                </c:pt>
                <c:pt idx="2">
                  <c:v>0.7589604281843787</c:v>
                </c:pt>
                <c:pt idx="3">
                  <c:v>0.7936078595665137</c:v>
                </c:pt>
                <c:pt idx="4">
                  <c:v>0.88230320606743895</c:v>
                </c:pt>
                <c:pt idx="5">
                  <c:v>0.64681398285736336</c:v>
                </c:pt>
                <c:pt idx="6">
                  <c:v>0.34863419002683393</c:v>
                </c:pt>
                <c:pt idx="7">
                  <c:v>0.64681398285736336</c:v>
                </c:pt>
                <c:pt idx="8">
                  <c:v>0.76504851350155967</c:v>
                </c:pt>
                <c:pt idx="9">
                  <c:v>0.76519648124484974</c:v>
                </c:pt>
                <c:pt idx="10">
                  <c:v>0.42730205301097435</c:v>
                </c:pt>
                <c:pt idx="11">
                  <c:v>0.67208183478901162</c:v>
                </c:pt>
                <c:pt idx="12">
                  <c:v>0.42086277842357234</c:v>
                </c:pt>
                <c:pt idx="13">
                  <c:v>0.8586293292373135</c:v>
                </c:pt>
                <c:pt idx="14">
                  <c:v>0.72314392631693813</c:v>
                </c:pt>
                <c:pt idx="15">
                  <c:v>0.44907388888405109</c:v>
                </c:pt>
                <c:pt idx="16">
                  <c:v>0.16453850520639079</c:v>
                </c:pt>
                <c:pt idx="17">
                  <c:v>-1.7386437869897051</c:v>
                </c:pt>
                <c:pt idx="18">
                  <c:v>0.82619225677902541</c:v>
                </c:pt>
                <c:pt idx="19">
                  <c:v>0.33850503961055622</c:v>
                </c:pt>
                <c:pt idx="20">
                  <c:v>0.69733593013037165</c:v>
                </c:pt>
                <c:pt idx="21">
                  <c:v>0.71598954863974029</c:v>
                </c:pt>
                <c:pt idx="22">
                  <c:v>0.18411965985063716</c:v>
                </c:pt>
                <c:pt idx="23">
                  <c:v>0.81425657495565673</c:v>
                </c:pt>
                <c:pt idx="24">
                  <c:v>0.47831868491003604</c:v>
                </c:pt>
                <c:pt idx="25">
                  <c:v>0.69413410981710122</c:v>
                </c:pt>
                <c:pt idx="26">
                  <c:v>0.77527514963481892</c:v>
                </c:pt>
                <c:pt idx="27">
                  <c:v>0.28708425794400227</c:v>
                </c:pt>
                <c:pt idx="28">
                  <c:v>0.79231872410749205</c:v>
                </c:pt>
                <c:pt idx="29">
                  <c:v>-2.6297746989375881</c:v>
                </c:pt>
                <c:pt idx="30">
                  <c:v>0.67009345245777041</c:v>
                </c:pt>
                <c:pt idx="31">
                  <c:v>0.66391594894819761</c:v>
                </c:pt>
                <c:pt idx="32">
                  <c:v>0.65152429270093037</c:v>
                </c:pt>
                <c:pt idx="33">
                  <c:v>0.37448427998410239</c:v>
                </c:pt>
                <c:pt idx="34">
                  <c:v>0.88047090752879242</c:v>
                </c:pt>
                <c:pt idx="35">
                  <c:v>0.85080330381407343</c:v>
                </c:pt>
                <c:pt idx="36">
                  <c:v>0.87211006187404649</c:v>
                </c:pt>
                <c:pt idx="37">
                  <c:v>0.71649938458984508</c:v>
                </c:pt>
                <c:pt idx="38">
                  <c:v>0.67476450764604046</c:v>
                </c:pt>
                <c:pt idx="39">
                  <c:v>0.77230527506853974</c:v>
                </c:pt>
                <c:pt idx="40">
                  <c:v>0.73948693906046792</c:v>
                </c:pt>
                <c:pt idx="41">
                  <c:v>0.66663773533439752</c:v>
                </c:pt>
                <c:pt idx="42">
                  <c:v>0.134006564741874</c:v>
                </c:pt>
                <c:pt idx="43">
                  <c:v>0.67204522456788141</c:v>
                </c:pt>
                <c:pt idx="44">
                  <c:v>0.99858319988034516</c:v>
                </c:pt>
                <c:pt idx="45">
                  <c:v>0.72767976455078198</c:v>
                </c:pt>
                <c:pt idx="46">
                  <c:v>-0.17578298255963887</c:v>
                </c:pt>
                <c:pt idx="47">
                  <c:v>0.81877963190525804</c:v>
                </c:pt>
                <c:pt idx="48">
                  <c:v>1.0661911544105234</c:v>
                </c:pt>
                <c:pt idx="49">
                  <c:v>0.84711559835238859</c:v>
                </c:pt>
                <c:pt idx="50">
                  <c:v>0.85898383136443535</c:v>
                </c:pt>
                <c:pt idx="51">
                  <c:v>-9.6053222202690627</c:v>
                </c:pt>
                <c:pt idx="52">
                  <c:v>0.65598805803738713</c:v>
                </c:pt>
                <c:pt idx="53">
                  <c:v>0.57671898416380962</c:v>
                </c:pt>
                <c:pt idx="54">
                  <c:v>0.79265923040238384</c:v>
                </c:pt>
                <c:pt idx="55">
                  <c:v>0.34791478612338622</c:v>
                </c:pt>
                <c:pt idx="56">
                  <c:v>0.46987824395028532</c:v>
                </c:pt>
                <c:pt idx="57">
                  <c:v>0.64256355683683353</c:v>
                </c:pt>
                <c:pt idx="58">
                  <c:v>0.85095645103029405</c:v>
                </c:pt>
                <c:pt idx="59">
                  <c:v>0.21192051159020764</c:v>
                </c:pt>
                <c:pt idx="60">
                  <c:v>0.93626908721318358</c:v>
                </c:pt>
                <c:pt idx="61">
                  <c:v>-1.4906580780661791</c:v>
                </c:pt>
                <c:pt idx="62">
                  <c:v>0.86342113620143124</c:v>
                </c:pt>
                <c:pt idx="63">
                  <c:v>0.26522358342661434</c:v>
                </c:pt>
                <c:pt idx="64">
                  <c:v>0.76798355684979924</c:v>
                </c:pt>
                <c:pt idx="65">
                  <c:v>0.80874196226335293</c:v>
                </c:pt>
                <c:pt idx="66">
                  <c:v>0.76085671602728766</c:v>
                </c:pt>
                <c:pt idx="67">
                  <c:v>0.90371562319991838</c:v>
                </c:pt>
                <c:pt idx="68">
                  <c:v>1.0281592320156836</c:v>
                </c:pt>
                <c:pt idx="69">
                  <c:v>0.81938551505389157</c:v>
                </c:pt>
                <c:pt idx="70">
                  <c:v>0.33950109638339754</c:v>
                </c:pt>
                <c:pt idx="71">
                  <c:v>0.90882001943375457</c:v>
                </c:pt>
                <c:pt idx="72">
                  <c:v>0.36298271462160514</c:v>
                </c:pt>
                <c:pt idx="73">
                  <c:v>0.97975628463138698</c:v>
                </c:pt>
                <c:pt idx="74">
                  <c:v>0.28576099455229631</c:v>
                </c:pt>
                <c:pt idx="75">
                  <c:v>0.85883143600357315</c:v>
                </c:pt>
                <c:pt idx="76">
                  <c:v>0.81558061222322387</c:v>
                </c:pt>
                <c:pt idx="77">
                  <c:v>0.52052935365460051</c:v>
                </c:pt>
                <c:pt idx="78">
                  <c:v>1.0281592320156836</c:v>
                </c:pt>
                <c:pt idx="79">
                  <c:v>0.33332363698321466</c:v>
                </c:pt>
                <c:pt idx="80">
                  <c:v>0.69021412838134033</c:v>
                </c:pt>
                <c:pt idx="81">
                  <c:v>0.32837599820623353</c:v>
                </c:pt>
                <c:pt idx="82">
                  <c:v>0.81047803943288699</c:v>
                </c:pt>
                <c:pt idx="83">
                  <c:v>0.83423357092003236</c:v>
                </c:pt>
                <c:pt idx="84">
                  <c:v>0.75850147984703398</c:v>
                </c:pt>
                <c:pt idx="85">
                  <c:v>8.770066446244229E-2</c:v>
                </c:pt>
                <c:pt idx="86">
                  <c:v>0.75339372899791002</c:v>
                </c:pt>
                <c:pt idx="87">
                  <c:v>0.77542072030772502</c:v>
                </c:pt>
                <c:pt idx="88">
                  <c:v>0.68652045168864362</c:v>
                </c:pt>
                <c:pt idx="89">
                  <c:v>0.45372008386709162</c:v>
                </c:pt>
                <c:pt idx="90">
                  <c:v>0.8155019843128084</c:v>
                </c:pt>
                <c:pt idx="91">
                  <c:v>0.23417032089016843</c:v>
                </c:pt>
                <c:pt idx="92">
                  <c:v>1.0993050525701413</c:v>
                </c:pt>
                <c:pt idx="93">
                  <c:v>0.20902535093856045</c:v>
                </c:pt>
                <c:pt idx="94">
                  <c:v>0.57618880223712843</c:v>
                </c:pt>
                <c:pt idx="95">
                  <c:v>0.8483943667839533</c:v>
                </c:pt>
                <c:pt idx="96">
                  <c:v>0.81086207023823498</c:v>
                </c:pt>
                <c:pt idx="97">
                  <c:v>0.81852130391510158</c:v>
                </c:pt>
                <c:pt idx="98">
                  <c:v>0.77951550390068824</c:v>
                </c:pt>
                <c:pt idx="99">
                  <c:v>0.77424996374605115</c:v>
                </c:pt>
                <c:pt idx="100">
                  <c:v>0.8034787263335641</c:v>
                </c:pt>
                <c:pt idx="101">
                  <c:v>0.33534751115210071</c:v>
                </c:pt>
                <c:pt idx="102">
                  <c:v>0.77951550390068824</c:v>
                </c:pt>
                <c:pt idx="103">
                  <c:v>1.0161954954537986</c:v>
                </c:pt>
                <c:pt idx="104">
                  <c:v>0.92298550917324462</c:v>
                </c:pt>
                <c:pt idx="105">
                  <c:v>0.64519014011353448</c:v>
                </c:pt>
                <c:pt idx="106">
                  <c:v>0.8397741381003776</c:v>
                </c:pt>
                <c:pt idx="107">
                  <c:v>0.73347482435752553</c:v>
                </c:pt>
                <c:pt idx="108">
                  <c:v>9.0251722055938899E-2</c:v>
                </c:pt>
                <c:pt idx="109">
                  <c:v>0.26427746099697202</c:v>
                </c:pt>
                <c:pt idx="110">
                  <c:v>0.73347482435752553</c:v>
                </c:pt>
                <c:pt idx="111">
                  <c:v>0.711844123090275</c:v>
                </c:pt>
                <c:pt idx="112">
                  <c:v>0.82280639637415121</c:v>
                </c:pt>
                <c:pt idx="113">
                  <c:v>0.92491842163187599</c:v>
                </c:pt>
                <c:pt idx="114">
                  <c:v>0.32541805898128295</c:v>
                </c:pt>
                <c:pt idx="115">
                  <c:v>0.75539175419238092</c:v>
                </c:pt>
                <c:pt idx="116">
                  <c:v>0.83891229812248724</c:v>
                </c:pt>
                <c:pt idx="117">
                  <c:v>0.87002124244499157</c:v>
                </c:pt>
                <c:pt idx="118">
                  <c:v>0.30070926266751385</c:v>
                </c:pt>
                <c:pt idx="119">
                  <c:v>0.44722555539855691</c:v>
                </c:pt>
                <c:pt idx="120">
                  <c:v>0.18251451519659057</c:v>
                </c:pt>
                <c:pt idx="121">
                  <c:v>0.96924138819582595</c:v>
                </c:pt>
                <c:pt idx="122">
                  <c:v>0.18491825725922695</c:v>
                </c:pt>
                <c:pt idx="123">
                  <c:v>0.32541805898128295</c:v>
                </c:pt>
                <c:pt idx="124">
                  <c:v>0.74621224225393767</c:v>
                </c:pt>
                <c:pt idx="125">
                  <c:v>1.0085637966913268</c:v>
                </c:pt>
                <c:pt idx="126">
                  <c:v>-8.6618496603598771E-3</c:v>
                </c:pt>
                <c:pt idx="127">
                  <c:v>0.23045511511946692</c:v>
                </c:pt>
                <c:pt idx="128">
                  <c:v>0.30109447815888402</c:v>
                </c:pt>
                <c:pt idx="129">
                  <c:v>0.24324149630202285</c:v>
                </c:pt>
                <c:pt idx="130">
                  <c:v>0.12904870870714547</c:v>
                </c:pt>
                <c:pt idx="131">
                  <c:v>2.7084378741424331E-2</c:v>
                </c:pt>
                <c:pt idx="132">
                  <c:v>0.39451436058923228</c:v>
                </c:pt>
                <c:pt idx="133">
                  <c:v>0.96171347353832282</c:v>
                </c:pt>
                <c:pt idx="134">
                  <c:v>0.91625015910295105</c:v>
                </c:pt>
                <c:pt idx="135">
                  <c:v>0.2253725008345171</c:v>
                </c:pt>
                <c:pt idx="136">
                  <c:v>0.8513758837521852</c:v>
                </c:pt>
                <c:pt idx="137">
                  <c:v>0.78528221296534895</c:v>
                </c:pt>
                <c:pt idx="138">
                  <c:v>0.80020378183044727</c:v>
                </c:pt>
                <c:pt idx="139">
                  <c:v>0.66764216050058778</c:v>
                </c:pt>
                <c:pt idx="140">
                  <c:v>0.77816951500173204</c:v>
                </c:pt>
                <c:pt idx="141">
                  <c:v>0.84338359619096792</c:v>
                </c:pt>
                <c:pt idx="142">
                  <c:v>0.61246773392321785</c:v>
                </c:pt>
                <c:pt idx="143">
                  <c:v>-1.6113171098466275</c:v>
                </c:pt>
                <c:pt idx="144">
                  <c:v>0.72893662604689524</c:v>
                </c:pt>
                <c:pt idx="145">
                  <c:v>0.85331736419615467</c:v>
                </c:pt>
                <c:pt idx="146">
                  <c:v>0.84131801532845962</c:v>
                </c:pt>
                <c:pt idx="147">
                  <c:v>0.95555030786820083</c:v>
                </c:pt>
                <c:pt idx="148">
                  <c:v>0.87596956477613297</c:v>
                </c:pt>
                <c:pt idx="149">
                  <c:v>0.87593153269790136</c:v>
                </c:pt>
                <c:pt idx="150">
                  <c:v>0.80714813268872376</c:v>
                </c:pt>
                <c:pt idx="151">
                  <c:v>0.87873428060314396</c:v>
                </c:pt>
                <c:pt idx="152">
                  <c:v>0.69578119390844506</c:v>
                </c:pt>
                <c:pt idx="153">
                  <c:v>0.72768004861204005</c:v>
                </c:pt>
                <c:pt idx="154">
                  <c:v>0.85243603654783051</c:v>
                </c:pt>
                <c:pt idx="155">
                  <c:v>0.30923158557741104</c:v>
                </c:pt>
                <c:pt idx="156">
                  <c:v>0.8660542306909722</c:v>
                </c:pt>
                <c:pt idx="157">
                  <c:v>0.82752632884010247</c:v>
                </c:pt>
                <c:pt idx="158">
                  <c:v>0.14822324764391581</c:v>
                </c:pt>
                <c:pt idx="159">
                  <c:v>0.8660542306909722</c:v>
                </c:pt>
                <c:pt idx="160">
                  <c:v>0.83806794715839494</c:v>
                </c:pt>
                <c:pt idx="161">
                  <c:v>0.73770938016103749</c:v>
                </c:pt>
                <c:pt idx="162">
                  <c:v>0.14832465867584332</c:v>
                </c:pt>
                <c:pt idx="163">
                  <c:v>0.87900307866415694</c:v>
                </c:pt>
                <c:pt idx="164">
                  <c:v>0.78474159297390145</c:v>
                </c:pt>
                <c:pt idx="165">
                  <c:v>0.99261197998500705</c:v>
                </c:pt>
                <c:pt idx="166">
                  <c:v>0.37694080362554061</c:v>
                </c:pt>
                <c:pt idx="167">
                  <c:v>0.49548821055067549</c:v>
                </c:pt>
                <c:pt idx="168">
                  <c:v>0.95185495298942158</c:v>
                </c:pt>
                <c:pt idx="169">
                  <c:v>0.67224880421016664</c:v>
                </c:pt>
                <c:pt idx="170">
                  <c:v>0.14215064443189718</c:v>
                </c:pt>
                <c:pt idx="171">
                  <c:v>0.83878529279560787</c:v>
                </c:pt>
                <c:pt idx="172">
                  <c:v>0.98143199297051353</c:v>
                </c:pt>
                <c:pt idx="173">
                  <c:v>0.97748099373929165</c:v>
                </c:pt>
                <c:pt idx="174">
                  <c:v>0.31778148832440678</c:v>
                </c:pt>
                <c:pt idx="175">
                  <c:v>0.59069500068601144</c:v>
                </c:pt>
                <c:pt idx="176">
                  <c:v>0.71169641794195115</c:v>
                </c:pt>
                <c:pt idx="177">
                  <c:v>0.25932176966414033</c:v>
                </c:pt>
                <c:pt idx="178">
                  <c:v>0.31778148832440678</c:v>
                </c:pt>
                <c:pt idx="179">
                  <c:v>0.83433903265373921</c:v>
                </c:pt>
                <c:pt idx="180">
                  <c:v>0.68855512663792595</c:v>
                </c:pt>
                <c:pt idx="181">
                  <c:v>0.2455096749947927</c:v>
                </c:pt>
                <c:pt idx="182">
                  <c:v>0.83520618893017406</c:v>
                </c:pt>
                <c:pt idx="183">
                  <c:v>0.82794595525039227</c:v>
                </c:pt>
                <c:pt idx="184">
                  <c:v>-0.43542106986746987</c:v>
                </c:pt>
                <c:pt idx="185">
                  <c:v>0.40191990041979686</c:v>
                </c:pt>
                <c:pt idx="186">
                  <c:v>0.98215269754603085</c:v>
                </c:pt>
                <c:pt idx="187">
                  <c:v>0</c:v>
                </c:pt>
                <c:pt idx="188">
                  <c:v>0.98729694578923954</c:v>
                </c:pt>
                <c:pt idx="189">
                  <c:v>0.94606737980809541</c:v>
                </c:pt>
                <c:pt idx="190">
                  <c:v>3.2938527017679959</c:v>
                </c:pt>
                <c:pt idx="191">
                  <c:v>0.90974745965985093</c:v>
                </c:pt>
                <c:pt idx="192">
                  <c:v>0.88909191066632154</c:v>
                </c:pt>
                <c:pt idx="193">
                  <c:v>0</c:v>
                </c:pt>
                <c:pt idx="194">
                  <c:v>0.73600420251097276</c:v>
                </c:pt>
                <c:pt idx="195">
                  <c:v>0.3265486671601785</c:v>
                </c:pt>
                <c:pt idx="196">
                  <c:v>0.89888876915712501</c:v>
                </c:pt>
                <c:pt idx="197">
                  <c:v>0.98073020977989245</c:v>
                </c:pt>
                <c:pt idx="198">
                  <c:v>0.78781915724711382</c:v>
                </c:pt>
                <c:pt idx="199">
                  <c:v>0.92025236210795569</c:v>
                </c:pt>
                <c:pt idx="200">
                  <c:v>0.29149560813535302</c:v>
                </c:pt>
                <c:pt idx="201">
                  <c:v>0.89888876915712501</c:v>
                </c:pt>
                <c:pt idx="202">
                  <c:v>0.3265486671601785</c:v>
                </c:pt>
                <c:pt idx="203">
                  <c:v>0.84213252446440734</c:v>
                </c:pt>
                <c:pt idx="204">
                  <c:v>0.77149782028485703</c:v>
                </c:pt>
                <c:pt idx="205">
                  <c:v>0.81390020108465855</c:v>
                </c:pt>
                <c:pt idx="206">
                  <c:v>0.5385301319282636</c:v>
                </c:pt>
                <c:pt idx="207">
                  <c:v>0.11305217502526332</c:v>
                </c:pt>
                <c:pt idx="208">
                  <c:v>0.77149782028485703</c:v>
                </c:pt>
                <c:pt idx="209">
                  <c:v>0.85048396510639002</c:v>
                </c:pt>
                <c:pt idx="210">
                  <c:v>0.85605573904896026</c:v>
                </c:pt>
                <c:pt idx="211">
                  <c:v>0.3265486671601785</c:v>
                </c:pt>
                <c:pt idx="212">
                  <c:v>0.618139076903784</c:v>
                </c:pt>
                <c:pt idx="213">
                  <c:v>0.92466614991533369</c:v>
                </c:pt>
                <c:pt idx="214">
                  <c:v>0.83369336516341441</c:v>
                </c:pt>
                <c:pt idx="215">
                  <c:v>0.88450076095720398</c:v>
                </c:pt>
                <c:pt idx="216">
                  <c:v>1.0883197252862882</c:v>
                </c:pt>
                <c:pt idx="217">
                  <c:v>0.96152964998610813</c:v>
                </c:pt>
                <c:pt idx="218">
                  <c:v>0.84102348865459398</c:v>
                </c:pt>
                <c:pt idx="219">
                  <c:v>0.92677669083530212</c:v>
                </c:pt>
                <c:pt idx="220">
                  <c:v>0.91176113305132489</c:v>
                </c:pt>
                <c:pt idx="221">
                  <c:v>1.0205435909179261</c:v>
                </c:pt>
                <c:pt idx="222">
                  <c:v>1.0583499080826009</c:v>
                </c:pt>
                <c:pt idx="223">
                  <c:v>0.29190368118351273</c:v>
                </c:pt>
                <c:pt idx="224">
                  <c:v>1.2885846663217766</c:v>
                </c:pt>
                <c:pt idx="225">
                  <c:v>0.7520474942436568</c:v>
                </c:pt>
                <c:pt idx="226">
                  <c:v>0.73879056557985479</c:v>
                </c:pt>
                <c:pt idx="227">
                  <c:v>1.7150058389926368</c:v>
                </c:pt>
                <c:pt idx="228">
                  <c:v>0.87702651364804929</c:v>
                </c:pt>
                <c:pt idx="229">
                  <c:v>1.0583499080826009</c:v>
                </c:pt>
                <c:pt idx="230">
                  <c:v>1.0392930022364641</c:v>
                </c:pt>
                <c:pt idx="231">
                  <c:v>0.88450076095720398</c:v>
                </c:pt>
                <c:pt idx="232">
                  <c:v>0</c:v>
                </c:pt>
                <c:pt idx="233">
                  <c:v>1.0205435909179261</c:v>
                </c:pt>
                <c:pt idx="234">
                  <c:v>0.78567229051402521</c:v>
                </c:pt>
                <c:pt idx="235">
                  <c:v>0.76178933762311729</c:v>
                </c:pt>
                <c:pt idx="236">
                  <c:v>0.87033355156047065</c:v>
                </c:pt>
                <c:pt idx="237">
                  <c:v>0.82874032467452885</c:v>
                </c:pt>
                <c:pt idx="238">
                  <c:v>0.56879808269757248</c:v>
                </c:pt>
                <c:pt idx="239">
                  <c:v>0.76215087531552683</c:v>
                </c:pt>
                <c:pt idx="240">
                  <c:v>0.81926818468942386</c:v>
                </c:pt>
                <c:pt idx="241">
                  <c:v>0.99891386625635548</c:v>
                </c:pt>
                <c:pt idx="242">
                  <c:v>5.2885828199570515</c:v>
                </c:pt>
                <c:pt idx="243">
                  <c:v>0.79287660845595553</c:v>
                </c:pt>
                <c:pt idx="244">
                  <c:v>1.0614066100758812</c:v>
                </c:pt>
                <c:pt idx="245">
                  <c:v>0.65667060885485462</c:v>
                </c:pt>
                <c:pt idx="246">
                  <c:v>0.77902956622285302</c:v>
                </c:pt>
                <c:pt idx="247">
                  <c:v>0.74966492217377834</c:v>
                </c:pt>
                <c:pt idx="248">
                  <c:v>0.49643846929494728</c:v>
                </c:pt>
                <c:pt idx="249">
                  <c:v>-0.37829213242674342</c:v>
                </c:pt>
                <c:pt idx="250">
                  <c:v>0.85338550317386819</c:v>
                </c:pt>
                <c:pt idx="251">
                  <c:v>0.35732614607117696</c:v>
                </c:pt>
                <c:pt idx="252">
                  <c:v>0.42486997138388638</c:v>
                </c:pt>
                <c:pt idx="253">
                  <c:v>-0.46201772361977334</c:v>
                </c:pt>
                <c:pt idx="254">
                  <c:v>0.65667060885485462</c:v>
                </c:pt>
                <c:pt idx="255">
                  <c:v>0.72797495986179683</c:v>
                </c:pt>
                <c:pt idx="256">
                  <c:v>0.84860566747793342</c:v>
                </c:pt>
                <c:pt idx="257">
                  <c:v>0.96130443995891568</c:v>
                </c:pt>
                <c:pt idx="258">
                  <c:v>0.84509932084390726</c:v>
                </c:pt>
                <c:pt idx="259">
                  <c:v>0.9368483501083098</c:v>
                </c:pt>
                <c:pt idx="260">
                  <c:v>1.0900975526724572</c:v>
                </c:pt>
                <c:pt idx="261">
                  <c:v>5.7173009873601188E-2</c:v>
                </c:pt>
                <c:pt idx="262">
                  <c:v>1.0459529256122053</c:v>
                </c:pt>
                <c:pt idx="263">
                  <c:v>1.053321343786271</c:v>
                </c:pt>
                <c:pt idx="264">
                  <c:v>0.8234174255472535</c:v>
                </c:pt>
                <c:pt idx="265">
                  <c:v>0.69295308164392111</c:v>
                </c:pt>
                <c:pt idx="266">
                  <c:v>0.61561717658332782</c:v>
                </c:pt>
                <c:pt idx="267">
                  <c:v>1.0459529256122053</c:v>
                </c:pt>
                <c:pt idx="268">
                  <c:v>1.053321343786271</c:v>
                </c:pt>
                <c:pt idx="269">
                  <c:v>1.14293944302546</c:v>
                </c:pt>
                <c:pt idx="270">
                  <c:v>1.0901057039506501</c:v>
                </c:pt>
                <c:pt idx="271">
                  <c:v>0.80657881311471691</c:v>
                </c:pt>
                <c:pt idx="272">
                  <c:v>0.82510883504437871</c:v>
                </c:pt>
                <c:pt idx="273">
                  <c:v>1.1572825680930343</c:v>
                </c:pt>
                <c:pt idx="274">
                  <c:v>1.047348713851779</c:v>
                </c:pt>
                <c:pt idx="275">
                  <c:v>1.1479273744515393</c:v>
                </c:pt>
                <c:pt idx="276">
                  <c:v>0.33379814843117117</c:v>
                </c:pt>
                <c:pt idx="277">
                  <c:v>0.86500947056042676</c:v>
                </c:pt>
                <c:pt idx="278">
                  <c:v>0.37531812840285816</c:v>
                </c:pt>
                <c:pt idx="279">
                  <c:v>1.0164591850471609</c:v>
                </c:pt>
                <c:pt idx="280">
                  <c:v>0.89665976500443456</c:v>
                </c:pt>
                <c:pt idx="281">
                  <c:v>0.55008627523768538</c:v>
                </c:pt>
                <c:pt idx="282">
                  <c:v>1.2914974518665545</c:v>
                </c:pt>
                <c:pt idx="283">
                  <c:v>0.8277210319230548</c:v>
                </c:pt>
                <c:pt idx="284">
                  <c:v>0.90834398392459725</c:v>
                </c:pt>
                <c:pt idx="285">
                  <c:v>0</c:v>
                </c:pt>
                <c:pt idx="286">
                  <c:v>1.1572825680930343</c:v>
                </c:pt>
                <c:pt idx="287">
                  <c:v>0.18327271158961977</c:v>
                </c:pt>
                <c:pt idx="288">
                  <c:v>0.70033604850120668</c:v>
                </c:pt>
                <c:pt idx="289">
                  <c:v>0</c:v>
                </c:pt>
                <c:pt idx="290">
                  <c:v>0.91985511859166813</c:v>
                </c:pt>
                <c:pt idx="291">
                  <c:v>0.93972268631669209</c:v>
                </c:pt>
                <c:pt idx="292">
                  <c:v>0.69089870077153037</c:v>
                </c:pt>
                <c:pt idx="293">
                  <c:v>1.2914974518665545</c:v>
                </c:pt>
                <c:pt idx="294">
                  <c:v>0</c:v>
                </c:pt>
                <c:pt idx="295">
                  <c:v>0.82639911143508371</c:v>
                </c:pt>
                <c:pt idx="296">
                  <c:v>0.63283515771374255</c:v>
                </c:pt>
                <c:pt idx="297">
                  <c:v>0.97344189439091977</c:v>
                </c:pt>
                <c:pt idx="298">
                  <c:v>0.92770742932541417</c:v>
                </c:pt>
                <c:pt idx="299">
                  <c:v>0.84651523356478009</c:v>
                </c:pt>
                <c:pt idx="300">
                  <c:v>0.88892447611899073</c:v>
                </c:pt>
                <c:pt idx="301">
                  <c:v>0.32827774255023456</c:v>
                </c:pt>
                <c:pt idx="302">
                  <c:v>0.84781230088129078</c:v>
                </c:pt>
                <c:pt idx="303">
                  <c:v>0.65392727999594058</c:v>
                </c:pt>
                <c:pt idx="304">
                  <c:v>0.88039192595445925</c:v>
                </c:pt>
                <c:pt idx="305">
                  <c:v>0.74922976962565357</c:v>
                </c:pt>
                <c:pt idx="306">
                  <c:v>-0.40408721124780556</c:v>
                </c:pt>
                <c:pt idx="307">
                  <c:v>0.69051185741451349</c:v>
                </c:pt>
                <c:pt idx="308">
                  <c:v>0.39161774931454829</c:v>
                </c:pt>
                <c:pt idx="309">
                  <c:v>0.46379426484581998</c:v>
                </c:pt>
                <c:pt idx="310">
                  <c:v>0.38770647978951445</c:v>
                </c:pt>
                <c:pt idx="311">
                  <c:v>1.0452852644403325</c:v>
                </c:pt>
                <c:pt idx="312">
                  <c:v>0.97344189439091977</c:v>
                </c:pt>
                <c:pt idx="313">
                  <c:v>0.78138665155461062</c:v>
                </c:pt>
                <c:pt idx="314">
                  <c:v>1.1353461182186493</c:v>
                </c:pt>
                <c:pt idx="315">
                  <c:v>0.96867405828184872</c:v>
                </c:pt>
                <c:pt idx="316">
                  <c:v>1.0499411307603168</c:v>
                </c:pt>
                <c:pt idx="317">
                  <c:v>0.91216042441343781</c:v>
                </c:pt>
                <c:pt idx="318">
                  <c:v>0.87808491878573136</c:v>
                </c:pt>
                <c:pt idx="319">
                  <c:v>1.0452852644403325</c:v>
                </c:pt>
                <c:pt idx="320">
                  <c:v>0.55242327908387168</c:v>
                </c:pt>
                <c:pt idx="321">
                  <c:v>0.92417910677212767</c:v>
                </c:pt>
                <c:pt idx="322">
                  <c:v>0.66074790004526918</c:v>
                </c:pt>
                <c:pt idx="323">
                  <c:v>1.1353461182186493</c:v>
                </c:pt>
                <c:pt idx="324">
                  <c:v>0.31725320417752023</c:v>
                </c:pt>
                <c:pt idx="325">
                  <c:v>0.31725320417752023</c:v>
                </c:pt>
                <c:pt idx="326">
                  <c:v>0.3271736057493424</c:v>
                </c:pt>
                <c:pt idx="327">
                  <c:v>0.87846119345509877</c:v>
                </c:pt>
                <c:pt idx="328">
                  <c:v>-0.43304952795182849</c:v>
                </c:pt>
                <c:pt idx="329">
                  <c:v>0.96394890037933401</c:v>
                </c:pt>
                <c:pt idx="330">
                  <c:v>-0.12531991332400949</c:v>
                </c:pt>
                <c:pt idx="331">
                  <c:v>0.24974135262339558</c:v>
                </c:pt>
                <c:pt idx="332">
                  <c:v>0.85155737568502765</c:v>
                </c:pt>
                <c:pt idx="333">
                  <c:v>0.66889098744034037</c:v>
                </c:pt>
                <c:pt idx="334">
                  <c:v>0.95531587003540608</c:v>
                </c:pt>
                <c:pt idx="335">
                  <c:v>0.93718463128361407</c:v>
                </c:pt>
                <c:pt idx="336">
                  <c:v>0</c:v>
                </c:pt>
                <c:pt idx="337">
                  <c:v>0.80747290071347422</c:v>
                </c:pt>
                <c:pt idx="338">
                  <c:v>1.012911027006254</c:v>
                </c:pt>
                <c:pt idx="339">
                  <c:v>0.35443291202118132</c:v>
                </c:pt>
                <c:pt idx="340">
                  <c:v>0.56988853420551955</c:v>
                </c:pt>
                <c:pt idx="341">
                  <c:v>0.80747290071347422</c:v>
                </c:pt>
                <c:pt idx="342">
                  <c:v>0.18243773724882217</c:v>
                </c:pt>
                <c:pt idx="343">
                  <c:v>0.46557953827161569</c:v>
                </c:pt>
                <c:pt idx="344">
                  <c:v>0.90127078944006556</c:v>
                </c:pt>
                <c:pt idx="345">
                  <c:v>0</c:v>
                </c:pt>
                <c:pt idx="346">
                  <c:v>1.0135400765165858</c:v>
                </c:pt>
                <c:pt idx="347">
                  <c:v>1.1286178078026285</c:v>
                </c:pt>
                <c:pt idx="348">
                  <c:v>0.32395322455717412</c:v>
                </c:pt>
                <c:pt idx="349">
                  <c:v>0.86418498840127178</c:v>
                </c:pt>
                <c:pt idx="350">
                  <c:v>0.89349190526758626</c:v>
                </c:pt>
                <c:pt idx="351">
                  <c:v>0.61137746994030806</c:v>
                </c:pt>
                <c:pt idx="352">
                  <c:v>1.2861188211022352</c:v>
                </c:pt>
                <c:pt idx="353">
                  <c:v>0.40350199691468447</c:v>
                </c:pt>
                <c:pt idx="354">
                  <c:v>0.80313535707125538</c:v>
                </c:pt>
                <c:pt idx="355">
                  <c:v>0.85361149876352016</c:v>
                </c:pt>
                <c:pt idx="356">
                  <c:v>0.84402305796035293</c:v>
                </c:pt>
                <c:pt idx="357">
                  <c:v>0.53984675557840767</c:v>
                </c:pt>
                <c:pt idx="358">
                  <c:v>0.78960181052569567</c:v>
                </c:pt>
                <c:pt idx="359">
                  <c:v>0.46557953827161569</c:v>
                </c:pt>
                <c:pt idx="360">
                  <c:v>1.0206070657049438</c:v>
                </c:pt>
                <c:pt idx="361">
                  <c:v>0</c:v>
                </c:pt>
                <c:pt idx="362">
                  <c:v>0.8366584389322842</c:v>
                </c:pt>
                <c:pt idx="363">
                  <c:v>0.17091676356927366</c:v>
                </c:pt>
                <c:pt idx="364">
                  <c:v>1.0135400765165858</c:v>
                </c:pt>
                <c:pt idx="365">
                  <c:v>0.65122246595580258</c:v>
                </c:pt>
                <c:pt idx="366">
                  <c:v>0.46557953827161569</c:v>
                </c:pt>
                <c:pt idx="367">
                  <c:v>0.7741312148710513</c:v>
                </c:pt>
                <c:pt idx="368">
                  <c:v>0.84852522891790549</c:v>
                </c:pt>
                <c:pt idx="369">
                  <c:v>1.0687786988834773</c:v>
                </c:pt>
                <c:pt idx="370">
                  <c:v>0.72407413971702894</c:v>
                </c:pt>
                <c:pt idx="371">
                  <c:v>0.85492515808532588</c:v>
                </c:pt>
                <c:pt idx="372">
                  <c:v>4.266063518049279E-2</c:v>
                </c:pt>
                <c:pt idx="373">
                  <c:v>0.30847405491288882</c:v>
                </c:pt>
                <c:pt idx="374">
                  <c:v>0.99668896328437562</c:v>
                </c:pt>
                <c:pt idx="375">
                  <c:v>0.56071741189485991</c:v>
                </c:pt>
                <c:pt idx="376">
                  <c:v>0.76074487765083099</c:v>
                </c:pt>
                <c:pt idx="377">
                  <c:v>0.62719888651048805</c:v>
                </c:pt>
                <c:pt idx="378">
                  <c:v>0.85492515808532588</c:v>
                </c:pt>
                <c:pt idx="379">
                  <c:v>2.0533992213235521</c:v>
                </c:pt>
                <c:pt idx="380">
                  <c:v>0.89413530863274637</c:v>
                </c:pt>
                <c:pt idx="381">
                  <c:v>0.80424387370886485</c:v>
                </c:pt>
                <c:pt idx="382">
                  <c:v>1.1037596394699047</c:v>
                </c:pt>
                <c:pt idx="383">
                  <c:v>0.91982855285796106</c:v>
                </c:pt>
                <c:pt idx="384">
                  <c:v>-9.3487165967864883E-3</c:v>
                </c:pt>
                <c:pt idx="385">
                  <c:v>0.34164305143141505</c:v>
                </c:pt>
                <c:pt idx="386">
                  <c:v>4.7532536733601916E-2</c:v>
                </c:pt>
                <c:pt idx="387">
                  <c:v>0.74810124275789036</c:v>
                </c:pt>
                <c:pt idx="388">
                  <c:v>0.66555007655059839</c:v>
                </c:pt>
                <c:pt idx="389">
                  <c:v>0.53318514635501835</c:v>
                </c:pt>
                <c:pt idx="390">
                  <c:v>1.1629615339955102</c:v>
                </c:pt>
                <c:pt idx="391">
                  <c:v>0.34465011019909753</c:v>
                </c:pt>
                <c:pt idx="392">
                  <c:v>1.2802895457699748</c:v>
                </c:pt>
                <c:pt idx="393">
                  <c:v>0.83646939250159313</c:v>
                </c:pt>
                <c:pt idx="394">
                  <c:v>1.1037596394699047</c:v>
                </c:pt>
                <c:pt idx="395">
                  <c:v>1.2802895457699748</c:v>
                </c:pt>
                <c:pt idx="396">
                  <c:v>0.75082425131897246</c:v>
                </c:pt>
                <c:pt idx="397">
                  <c:v>0.77815382173531056</c:v>
                </c:pt>
                <c:pt idx="398">
                  <c:v>0.28710772324263623</c:v>
                </c:pt>
                <c:pt idx="399">
                  <c:v>0.40508657271909598</c:v>
                </c:pt>
                <c:pt idx="400">
                  <c:v>0.65763001267078991</c:v>
                </c:pt>
                <c:pt idx="401">
                  <c:v>0.88762744640323454</c:v>
                </c:pt>
                <c:pt idx="402">
                  <c:v>0.37715754125554213</c:v>
                </c:pt>
                <c:pt idx="403">
                  <c:v>0.81475328782528678</c:v>
                </c:pt>
                <c:pt idx="404">
                  <c:v>0.17071163108136034</c:v>
                </c:pt>
                <c:pt idx="405">
                  <c:v>0.18061880921220386</c:v>
                </c:pt>
                <c:pt idx="406">
                  <c:v>0.79838577150534995</c:v>
                </c:pt>
                <c:pt idx="407">
                  <c:v>0.77360688726453475</c:v>
                </c:pt>
                <c:pt idx="408">
                  <c:v>0.22187050853979429</c:v>
                </c:pt>
                <c:pt idx="409">
                  <c:v>0.75662864347666314</c:v>
                </c:pt>
                <c:pt idx="410">
                  <c:v>0.8421818664223597</c:v>
                </c:pt>
                <c:pt idx="411">
                  <c:v>0.65384084861347347</c:v>
                </c:pt>
                <c:pt idx="412">
                  <c:v>-7.480606606299034E-2</c:v>
                </c:pt>
                <c:pt idx="413">
                  <c:v>0.45992599797957112</c:v>
                </c:pt>
                <c:pt idx="414">
                  <c:v>1.0699195753953141</c:v>
                </c:pt>
                <c:pt idx="415">
                  <c:v>0.26869305133221033</c:v>
                </c:pt>
                <c:pt idx="416">
                  <c:v>0.9268792205923706</c:v>
                </c:pt>
                <c:pt idx="417">
                  <c:v>0.93132403224654681</c:v>
                </c:pt>
                <c:pt idx="418">
                  <c:v>0.54596989774757354</c:v>
                </c:pt>
                <c:pt idx="419">
                  <c:v>0.62985670930844506</c:v>
                </c:pt>
                <c:pt idx="420">
                  <c:v>0.83823118440359856</c:v>
                </c:pt>
                <c:pt idx="421">
                  <c:v>1.0481051314622931</c:v>
                </c:pt>
                <c:pt idx="422">
                  <c:v>0.66555007655059839</c:v>
                </c:pt>
                <c:pt idx="423">
                  <c:v>0.88812295250281892</c:v>
                </c:pt>
                <c:pt idx="424">
                  <c:v>0.90421844073589241</c:v>
                </c:pt>
                <c:pt idx="425">
                  <c:v>0.44907716669402831</c:v>
                </c:pt>
                <c:pt idx="426">
                  <c:v>1.0334536577839817</c:v>
                </c:pt>
                <c:pt idx="427">
                  <c:v>0.65384084861347347</c:v>
                </c:pt>
                <c:pt idx="428">
                  <c:v>0.69734622802494073</c:v>
                </c:pt>
                <c:pt idx="429">
                  <c:v>0.9268792205923706</c:v>
                </c:pt>
                <c:pt idx="430">
                  <c:v>0.83545567496529571</c:v>
                </c:pt>
                <c:pt idx="431">
                  <c:v>1.1176887264436033</c:v>
                </c:pt>
                <c:pt idx="432">
                  <c:v>0.46043955334334541</c:v>
                </c:pt>
                <c:pt idx="433">
                  <c:v>1.1988485097305723</c:v>
                </c:pt>
                <c:pt idx="434">
                  <c:v>0.67089213347403742</c:v>
                </c:pt>
                <c:pt idx="435">
                  <c:v>1.0481051314622931</c:v>
                </c:pt>
                <c:pt idx="436">
                  <c:v>0.83123108339570351</c:v>
                </c:pt>
                <c:pt idx="437">
                  <c:v>0.66555007655059839</c:v>
                </c:pt>
                <c:pt idx="438">
                  <c:v>0.90313585987671274</c:v>
                </c:pt>
                <c:pt idx="439">
                  <c:v>0.8951027364621833</c:v>
                </c:pt>
                <c:pt idx="440">
                  <c:v>0.95204717047166909</c:v>
                </c:pt>
                <c:pt idx="441">
                  <c:v>1.0334536577839817</c:v>
                </c:pt>
                <c:pt idx="442">
                  <c:v>0.60623808155353842</c:v>
                </c:pt>
                <c:pt idx="443">
                  <c:v>0.90740103499954472</c:v>
                </c:pt>
                <c:pt idx="444">
                  <c:v>0.63209160049740376</c:v>
                </c:pt>
                <c:pt idx="445">
                  <c:v>0.39648309269055382</c:v>
                </c:pt>
                <c:pt idx="446">
                  <c:v>1.2143335831672619</c:v>
                </c:pt>
                <c:pt idx="447">
                  <c:v>1.2782092079840481</c:v>
                </c:pt>
                <c:pt idx="448">
                  <c:v>0.85270678811389367</c:v>
                </c:pt>
                <c:pt idx="449">
                  <c:v>0.53766427177048115</c:v>
                </c:pt>
                <c:pt idx="450">
                  <c:v>1.4487691630451209</c:v>
                </c:pt>
                <c:pt idx="451">
                  <c:v>0.4010023983185711</c:v>
                </c:pt>
                <c:pt idx="452">
                  <c:v>-1.6744336126084249</c:v>
                </c:pt>
                <c:pt idx="453">
                  <c:v>0.77858454250613462</c:v>
                </c:pt>
                <c:pt idx="454">
                  <c:v>0.75981118421436378</c:v>
                </c:pt>
                <c:pt idx="455">
                  <c:v>1.2782092079840481</c:v>
                </c:pt>
                <c:pt idx="456">
                  <c:v>0.96073837824463659</c:v>
                </c:pt>
                <c:pt idx="457">
                  <c:v>2.7060630891411019</c:v>
                </c:pt>
                <c:pt idx="458">
                  <c:v>0.12592767187233278</c:v>
                </c:pt>
                <c:pt idx="459">
                  <c:v>0.86311148820621852</c:v>
                </c:pt>
                <c:pt idx="460">
                  <c:v>1.0157521406580923</c:v>
                </c:pt>
                <c:pt idx="461">
                  <c:v>-0.12795087441482167</c:v>
                </c:pt>
                <c:pt idx="462">
                  <c:v>0.3785477318840087</c:v>
                </c:pt>
                <c:pt idx="463">
                  <c:v>1.0455741414684336</c:v>
                </c:pt>
                <c:pt idx="464">
                  <c:v>0.98111983621377874</c:v>
                </c:pt>
                <c:pt idx="465">
                  <c:v>1.0472705159188322</c:v>
                </c:pt>
                <c:pt idx="466">
                  <c:v>0.15880393135068616</c:v>
                </c:pt>
                <c:pt idx="467">
                  <c:v>0.78989481925975191</c:v>
                </c:pt>
                <c:pt idx="468">
                  <c:v>0.62287552320165496</c:v>
                </c:pt>
                <c:pt idx="469">
                  <c:v>1.1168982948907367</c:v>
                </c:pt>
                <c:pt idx="470">
                  <c:v>0.1234953486957977</c:v>
                </c:pt>
                <c:pt idx="471">
                  <c:v>0.72156259411694634</c:v>
                </c:pt>
                <c:pt idx="472">
                  <c:v>0.66795304766826646</c:v>
                </c:pt>
                <c:pt idx="473">
                  <c:v>0.98833608905221659</c:v>
                </c:pt>
                <c:pt idx="474">
                  <c:v>0.27640873985078507</c:v>
                </c:pt>
                <c:pt idx="475">
                  <c:v>0.93656734117267604</c:v>
                </c:pt>
                <c:pt idx="476">
                  <c:v>0.78524710160799316</c:v>
                </c:pt>
                <c:pt idx="477">
                  <c:v>0.69144038605608138</c:v>
                </c:pt>
                <c:pt idx="478">
                  <c:v>-0.22004515373784983</c:v>
                </c:pt>
                <c:pt idx="479">
                  <c:v>0.91822410554236811</c:v>
                </c:pt>
                <c:pt idx="480">
                  <c:v>0.37026093041775177</c:v>
                </c:pt>
                <c:pt idx="481">
                  <c:v>0</c:v>
                </c:pt>
                <c:pt idx="482">
                  <c:v>0.21926428243289386</c:v>
                </c:pt>
                <c:pt idx="483">
                  <c:v>-0.65792923347738963</c:v>
                </c:pt>
                <c:pt idx="484">
                  <c:v>0.31070605053729494</c:v>
                </c:pt>
                <c:pt idx="485">
                  <c:v>7.6920808906326243E-2</c:v>
                </c:pt>
                <c:pt idx="486">
                  <c:v>-0.10711441417197776</c:v>
                </c:pt>
                <c:pt idx="487">
                  <c:v>1.0780438519159343</c:v>
                </c:pt>
                <c:pt idx="488">
                  <c:v>-0.17296486938921163</c:v>
                </c:pt>
                <c:pt idx="489">
                  <c:v>0.66882377961441364</c:v>
                </c:pt>
                <c:pt idx="490">
                  <c:v>0.68173967065601815</c:v>
                </c:pt>
                <c:pt idx="491">
                  <c:v>1.0067621126361637</c:v>
                </c:pt>
                <c:pt idx="492">
                  <c:v>0.11976992379423734</c:v>
                </c:pt>
                <c:pt idx="493">
                  <c:v>-0.10711441417197776</c:v>
                </c:pt>
                <c:pt idx="494">
                  <c:v>0.23907555347877008</c:v>
                </c:pt>
                <c:pt idx="495">
                  <c:v>0.30286866592358308</c:v>
                </c:pt>
                <c:pt idx="496">
                  <c:v>0.36138632312757579</c:v>
                </c:pt>
                <c:pt idx="497">
                  <c:v>-0.44285193593249517</c:v>
                </c:pt>
                <c:pt idx="498">
                  <c:v>0.7764914055865777</c:v>
                </c:pt>
                <c:pt idx="499">
                  <c:v>0.69808926597091947</c:v>
                </c:pt>
                <c:pt idx="500">
                  <c:v>0.53662476064704734</c:v>
                </c:pt>
                <c:pt idx="501">
                  <c:v>1.1800535444190992</c:v>
                </c:pt>
                <c:pt idx="502">
                  <c:v>1.1800535444190992</c:v>
                </c:pt>
                <c:pt idx="503">
                  <c:v>0.55154599886345324</c:v>
                </c:pt>
                <c:pt idx="504">
                  <c:v>0.4416061191332048</c:v>
                </c:pt>
                <c:pt idx="505">
                  <c:v>0.59756553395836498</c:v>
                </c:pt>
                <c:pt idx="506">
                  <c:v>1.0685016120294328</c:v>
                </c:pt>
                <c:pt idx="507">
                  <c:v>0.86268216915995488</c:v>
                </c:pt>
                <c:pt idx="508">
                  <c:v>0.26286194367005677</c:v>
                </c:pt>
                <c:pt idx="509">
                  <c:v>0.4977339420730349</c:v>
                </c:pt>
                <c:pt idx="510">
                  <c:v>0.6617807070071926</c:v>
                </c:pt>
                <c:pt idx="511">
                  <c:v>0.63392764860523698</c:v>
                </c:pt>
                <c:pt idx="512">
                  <c:v>0.87003330210004215</c:v>
                </c:pt>
                <c:pt idx="513">
                  <c:v>0.59762305605941712</c:v>
                </c:pt>
                <c:pt idx="514">
                  <c:v>0.96914819914581862</c:v>
                </c:pt>
                <c:pt idx="515">
                  <c:v>0.92836422543633823</c:v>
                </c:pt>
                <c:pt idx="516">
                  <c:v>0.90082431327726908</c:v>
                </c:pt>
                <c:pt idx="517">
                  <c:v>0.98443639548374584</c:v>
                </c:pt>
                <c:pt idx="518">
                  <c:v>0.98696434828274882</c:v>
                </c:pt>
                <c:pt idx="519">
                  <c:v>-2.1286282112519928E-2</c:v>
                </c:pt>
                <c:pt idx="520">
                  <c:v>0.87003330210004215</c:v>
                </c:pt>
                <c:pt idx="521">
                  <c:v>1.0876225582681087</c:v>
                </c:pt>
                <c:pt idx="522">
                  <c:v>0.82015367381165838</c:v>
                </c:pt>
                <c:pt idx="523">
                  <c:v>0</c:v>
                </c:pt>
                <c:pt idx="524">
                  <c:v>0.83129025215708019</c:v>
                </c:pt>
                <c:pt idx="525">
                  <c:v>0.15538054049012828</c:v>
                </c:pt>
                <c:pt idx="526">
                  <c:v>0.39951424054713058</c:v>
                </c:pt>
                <c:pt idx="527">
                  <c:v>0.56793954704113503</c:v>
                </c:pt>
                <c:pt idx="528">
                  <c:v>0.90082431327726908</c:v>
                </c:pt>
                <c:pt idx="529">
                  <c:v>0</c:v>
                </c:pt>
                <c:pt idx="530">
                  <c:v>0.82015367381165838</c:v>
                </c:pt>
                <c:pt idx="531">
                  <c:v>0.81741748291939942</c:v>
                </c:pt>
                <c:pt idx="532">
                  <c:v>0</c:v>
                </c:pt>
                <c:pt idx="533">
                  <c:v>1.0876225582681087</c:v>
                </c:pt>
                <c:pt idx="534">
                  <c:v>0.78146243737061027</c:v>
                </c:pt>
                <c:pt idx="535">
                  <c:v>1.1574945343035452</c:v>
                </c:pt>
                <c:pt idx="536">
                  <c:v>0.11190104121174116</c:v>
                </c:pt>
                <c:pt idx="537">
                  <c:v>0.77141903987299543</c:v>
                </c:pt>
                <c:pt idx="538">
                  <c:v>0</c:v>
                </c:pt>
                <c:pt idx="539">
                  <c:v>0</c:v>
                </c:pt>
                <c:pt idx="540">
                  <c:v>1.0631143139362216</c:v>
                </c:pt>
                <c:pt idx="541">
                  <c:v>1.2202661090746059</c:v>
                </c:pt>
                <c:pt idx="542">
                  <c:v>0.32414539071871218</c:v>
                </c:pt>
                <c:pt idx="543">
                  <c:v>0</c:v>
                </c:pt>
                <c:pt idx="544">
                  <c:v>0.92890609878371144</c:v>
                </c:pt>
                <c:pt idx="545">
                  <c:v>0.63821929640864283</c:v>
                </c:pt>
                <c:pt idx="546">
                  <c:v>0.16533852336704413</c:v>
                </c:pt>
                <c:pt idx="547">
                  <c:v>0.11972761948558919</c:v>
                </c:pt>
                <c:pt idx="548">
                  <c:v>0.3874566475929111</c:v>
                </c:pt>
                <c:pt idx="549">
                  <c:v>1.1815303263012655</c:v>
                </c:pt>
                <c:pt idx="550">
                  <c:v>7.8070472383860334E-2</c:v>
                </c:pt>
                <c:pt idx="551">
                  <c:v>0.8247539690049841</c:v>
                </c:pt>
                <c:pt idx="552">
                  <c:v>-1.5500446591907746E-2</c:v>
                </c:pt>
                <c:pt idx="553">
                  <c:v>0.99617390105708914</c:v>
                </c:pt>
                <c:pt idx="554">
                  <c:v>1.119225533327759</c:v>
                </c:pt>
                <c:pt idx="555">
                  <c:v>0.24021136535809262</c:v>
                </c:pt>
                <c:pt idx="556">
                  <c:v>0.46104554917597085</c:v>
                </c:pt>
                <c:pt idx="557">
                  <c:v>0.84062547614738747</c:v>
                </c:pt>
                <c:pt idx="558">
                  <c:v>-0.12823061480623821</c:v>
                </c:pt>
                <c:pt idx="559">
                  <c:v>0.23495212679964084</c:v>
                </c:pt>
                <c:pt idx="560">
                  <c:v>0.29087817461008214</c:v>
                </c:pt>
                <c:pt idx="561">
                  <c:v>0.8564201899903523</c:v>
                </c:pt>
                <c:pt idx="562">
                  <c:v>1.2202661090746059</c:v>
                </c:pt>
                <c:pt idx="563">
                  <c:v>-0.27039762600530182</c:v>
                </c:pt>
                <c:pt idx="564">
                  <c:v>0.72786882661090502</c:v>
                </c:pt>
                <c:pt idx="565">
                  <c:v>0.1810644742367451</c:v>
                </c:pt>
                <c:pt idx="566">
                  <c:v>3.2530998006876644E-3</c:v>
                </c:pt>
                <c:pt idx="567">
                  <c:v>0.60672146359079093</c:v>
                </c:pt>
                <c:pt idx="568">
                  <c:v>0.5924468607754001</c:v>
                </c:pt>
                <c:pt idx="569">
                  <c:v>0.17982458169532478</c:v>
                </c:pt>
                <c:pt idx="570">
                  <c:v>0.34423342365836618</c:v>
                </c:pt>
                <c:pt idx="571">
                  <c:v>0.76189487317476612</c:v>
                </c:pt>
                <c:pt idx="572">
                  <c:v>-0.4319349519198461</c:v>
                </c:pt>
                <c:pt idx="573">
                  <c:v>-0.55836759012102632</c:v>
                </c:pt>
                <c:pt idx="574">
                  <c:v>-2.5958060864535781E-2</c:v>
                </c:pt>
                <c:pt idx="575">
                  <c:v>0.2481172269408809</c:v>
                </c:pt>
                <c:pt idx="576">
                  <c:v>0.95635362939810697</c:v>
                </c:pt>
                <c:pt idx="577">
                  <c:v>0.80458339580034277</c:v>
                </c:pt>
                <c:pt idx="578">
                  <c:v>0.1810644742367451</c:v>
                </c:pt>
                <c:pt idx="579">
                  <c:v>0.6369337188665618</c:v>
                </c:pt>
                <c:pt idx="580">
                  <c:v>-1.0064400711883081E-2</c:v>
                </c:pt>
                <c:pt idx="581">
                  <c:v>1.0702071491704697</c:v>
                </c:pt>
                <c:pt idx="582">
                  <c:v>0.20217412136456048</c:v>
                </c:pt>
                <c:pt idx="583">
                  <c:v>0.3668228009658403</c:v>
                </c:pt>
                <c:pt idx="584">
                  <c:v>0.86649034022147298</c:v>
                </c:pt>
                <c:pt idx="585">
                  <c:v>0.61170711769877784</c:v>
                </c:pt>
                <c:pt idx="586">
                  <c:v>0.95635362939810697</c:v>
                </c:pt>
                <c:pt idx="587">
                  <c:v>-0.48727163083420422</c:v>
                </c:pt>
                <c:pt idx="588">
                  <c:v>1.1077157530015018</c:v>
                </c:pt>
                <c:pt idx="589">
                  <c:v>1.0460569891929143</c:v>
                </c:pt>
                <c:pt idx="590">
                  <c:v>0</c:v>
                </c:pt>
                <c:pt idx="591">
                  <c:v>0.57698614190826447</c:v>
                </c:pt>
                <c:pt idx="592">
                  <c:v>0.595300050004548</c:v>
                </c:pt>
                <c:pt idx="593">
                  <c:v>1.0460569891929143</c:v>
                </c:pt>
                <c:pt idx="594">
                  <c:v>0.61170711769877784</c:v>
                </c:pt>
                <c:pt idx="595">
                  <c:v>0.93236059350613587</c:v>
                </c:pt>
                <c:pt idx="596">
                  <c:v>0.77277742033126628</c:v>
                </c:pt>
                <c:pt idx="597">
                  <c:v>0.76040547132253344</c:v>
                </c:pt>
                <c:pt idx="598">
                  <c:v>-6.4778916561518685E-2</c:v>
                </c:pt>
                <c:pt idx="599">
                  <c:v>0.79307624250277442</c:v>
                </c:pt>
                <c:pt idx="600">
                  <c:v>0.81408398875583643</c:v>
                </c:pt>
                <c:pt idx="601">
                  <c:v>1.1077157530015018</c:v>
                </c:pt>
                <c:pt idx="602">
                  <c:v>4.0267463668307357E-2</c:v>
                </c:pt>
                <c:pt idx="603">
                  <c:v>0.7575887987205121</c:v>
                </c:pt>
                <c:pt idx="604">
                  <c:v>0.88597056141840191</c:v>
                </c:pt>
                <c:pt idx="605">
                  <c:v>0.70940023972761779</c:v>
                </c:pt>
                <c:pt idx="606">
                  <c:v>0.85008439330324137</c:v>
                </c:pt>
                <c:pt idx="607">
                  <c:v>1.0406464441912657</c:v>
                </c:pt>
                <c:pt idx="608">
                  <c:v>1.1507404787839643</c:v>
                </c:pt>
                <c:pt idx="609">
                  <c:v>1.0833429539397894</c:v>
                </c:pt>
                <c:pt idx="610">
                  <c:v>0</c:v>
                </c:pt>
                <c:pt idx="611">
                  <c:v>1.2569432661066813</c:v>
                </c:pt>
                <c:pt idx="612">
                  <c:v>0.33381244031685853</c:v>
                </c:pt>
                <c:pt idx="613">
                  <c:v>0.35449623657518359</c:v>
                </c:pt>
                <c:pt idx="614">
                  <c:v>0.91617048199425533</c:v>
                </c:pt>
                <c:pt idx="615">
                  <c:v>0.86062622876465511</c:v>
                </c:pt>
                <c:pt idx="616">
                  <c:v>0.88597056141840191</c:v>
                </c:pt>
                <c:pt idx="617">
                  <c:v>0.90506738795389197</c:v>
                </c:pt>
                <c:pt idx="618">
                  <c:v>0.22219701107531264</c:v>
                </c:pt>
                <c:pt idx="619">
                  <c:v>0.84306875149741245</c:v>
                </c:pt>
                <c:pt idx="620">
                  <c:v>1.1445706956011659</c:v>
                </c:pt>
                <c:pt idx="621">
                  <c:v>0.26058403644767481</c:v>
                </c:pt>
                <c:pt idx="622">
                  <c:v>0.7315948849329672</c:v>
                </c:pt>
                <c:pt idx="623">
                  <c:v>0.29693166667219373</c:v>
                </c:pt>
                <c:pt idx="624">
                  <c:v>0.51173217423750472</c:v>
                </c:pt>
                <c:pt idx="625">
                  <c:v>0.78519710514038721</c:v>
                </c:pt>
                <c:pt idx="626">
                  <c:v>0.20396452210320248</c:v>
                </c:pt>
                <c:pt idx="627">
                  <c:v>0.86412010506524695</c:v>
                </c:pt>
                <c:pt idx="628">
                  <c:v>0.99029749967884761</c:v>
                </c:pt>
                <c:pt idx="629">
                  <c:v>0.29693166667219373</c:v>
                </c:pt>
                <c:pt idx="630">
                  <c:v>0.81944143742779119</c:v>
                </c:pt>
                <c:pt idx="631">
                  <c:v>0.64782560969241487</c:v>
                </c:pt>
                <c:pt idx="632">
                  <c:v>0.34650397824586854</c:v>
                </c:pt>
                <c:pt idx="633">
                  <c:v>-0.24774324356127053</c:v>
                </c:pt>
                <c:pt idx="634">
                  <c:v>0.82581535757118729</c:v>
                </c:pt>
                <c:pt idx="635">
                  <c:v>0.72580539052466264</c:v>
                </c:pt>
                <c:pt idx="636">
                  <c:v>0.45689360901170772</c:v>
                </c:pt>
                <c:pt idx="637">
                  <c:v>0.19365072463224564</c:v>
                </c:pt>
                <c:pt idx="638">
                  <c:v>0.80792413068029489</c:v>
                </c:pt>
                <c:pt idx="639">
                  <c:v>0.45154895295529585</c:v>
                </c:pt>
                <c:pt idx="640">
                  <c:v>1.0126409159560659</c:v>
                </c:pt>
                <c:pt idx="641">
                  <c:v>0.26089601463228718</c:v>
                </c:pt>
                <c:pt idx="642">
                  <c:v>0.77613674789068554</c:v>
                </c:pt>
                <c:pt idx="643">
                  <c:v>0.18263537184105338</c:v>
                </c:pt>
                <c:pt idx="644">
                  <c:v>0.61332779436981255</c:v>
                </c:pt>
                <c:pt idx="645">
                  <c:v>0</c:v>
                </c:pt>
                <c:pt idx="646">
                  <c:v>0.81397439898150381</c:v>
                </c:pt>
                <c:pt idx="647">
                  <c:v>0.32442871725541877</c:v>
                </c:pt>
                <c:pt idx="648">
                  <c:v>0.72523446413254256</c:v>
                </c:pt>
                <c:pt idx="649">
                  <c:v>0.75992407242829429</c:v>
                </c:pt>
                <c:pt idx="650">
                  <c:v>0.72484832981430714</c:v>
                </c:pt>
                <c:pt idx="651">
                  <c:v>1.2422848362532868</c:v>
                </c:pt>
                <c:pt idx="652">
                  <c:v>0.67069842171722982</c:v>
                </c:pt>
                <c:pt idx="653">
                  <c:v>0.27436054153809408</c:v>
                </c:pt>
                <c:pt idx="654">
                  <c:v>0.18263537184105338</c:v>
                </c:pt>
                <c:pt idx="655">
                  <c:v>0.63993078427913908</c:v>
                </c:pt>
                <c:pt idx="656">
                  <c:v>0.65770933869266557</c:v>
                </c:pt>
                <c:pt idx="657">
                  <c:v>0.30714847996102534</c:v>
                </c:pt>
                <c:pt idx="658">
                  <c:v>0.92624421308156357</c:v>
                </c:pt>
                <c:pt idx="659">
                  <c:v>0.84313236500291744</c:v>
                </c:pt>
                <c:pt idx="660">
                  <c:v>0.65770933869266557</c:v>
                </c:pt>
                <c:pt idx="661">
                  <c:v>0.89146780145633286</c:v>
                </c:pt>
                <c:pt idx="662">
                  <c:v>9.1018616715615508E-2</c:v>
                </c:pt>
                <c:pt idx="663">
                  <c:v>0.89664917032749791</c:v>
                </c:pt>
                <c:pt idx="664">
                  <c:v>0.8251818014625325</c:v>
                </c:pt>
                <c:pt idx="665">
                  <c:v>0.87634089400188486</c:v>
                </c:pt>
                <c:pt idx="666">
                  <c:v>0.72448516614246117</c:v>
                </c:pt>
                <c:pt idx="667">
                  <c:v>0.23464028572625395</c:v>
                </c:pt>
                <c:pt idx="668">
                  <c:v>0.27736526573040798</c:v>
                </c:pt>
                <c:pt idx="669">
                  <c:v>0.94192438157058689</c:v>
                </c:pt>
                <c:pt idx="670">
                  <c:v>0.42695288725261804</c:v>
                </c:pt>
                <c:pt idx="671">
                  <c:v>1.0565514312501509</c:v>
                </c:pt>
                <c:pt idx="672">
                  <c:v>0.89527337366281934</c:v>
                </c:pt>
                <c:pt idx="673">
                  <c:v>0.86749596304134435</c:v>
                </c:pt>
                <c:pt idx="674">
                  <c:v>0.8512087001823776</c:v>
                </c:pt>
                <c:pt idx="675">
                  <c:v>0.63010736882387697</c:v>
                </c:pt>
                <c:pt idx="676">
                  <c:v>0.48949382940607578</c:v>
                </c:pt>
                <c:pt idx="677">
                  <c:v>0.91766758302413365</c:v>
                </c:pt>
                <c:pt idx="678">
                  <c:v>1.2031061743144278E-2</c:v>
                </c:pt>
                <c:pt idx="679">
                  <c:v>0.85724040987028971</c:v>
                </c:pt>
                <c:pt idx="680">
                  <c:v>0.7856089739300316</c:v>
                </c:pt>
                <c:pt idx="681">
                  <c:v>0.81783038702671007</c:v>
                </c:pt>
                <c:pt idx="682">
                  <c:v>0.94058667191298007</c:v>
                </c:pt>
                <c:pt idx="683">
                  <c:v>0.84063237648924805</c:v>
                </c:pt>
                <c:pt idx="684">
                  <c:v>0.38067359497857112</c:v>
                </c:pt>
                <c:pt idx="685">
                  <c:v>0.21453712135836867</c:v>
                </c:pt>
                <c:pt idx="686">
                  <c:v>0.68956327984638222</c:v>
                </c:pt>
                <c:pt idx="687">
                  <c:v>0.68122884191676647</c:v>
                </c:pt>
                <c:pt idx="688">
                  <c:v>0.82858610398665533</c:v>
                </c:pt>
                <c:pt idx="689">
                  <c:v>0.97990831585843452</c:v>
                </c:pt>
                <c:pt idx="690">
                  <c:v>0.73176807511952902</c:v>
                </c:pt>
                <c:pt idx="691">
                  <c:v>0.38067359497857112</c:v>
                </c:pt>
                <c:pt idx="692">
                  <c:v>0.11149181151033005</c:v>
                </c:pt>
                <c:pt idx="693">
                  <c:v>0.36125278003956574</c:v>
                </c:pt>
                <c:pt idx="694">
                  <c:v>0.46849203697757247</c:v>
                </c:pt>
                <c:pt idx="695">
                  <c:v>0.58176702381670609</c:v>
                </c:pt>
                <c:pt idx="696">
                  <c:v>0.73620476574884464</c:v>
                </c:pt>
                <c:pt idx="697">
                  <c:v>0.38067359497857112</c:v>
                </c:pt>
                <c:pt idx="698">
                  <c:v>0.31561623475356448</c:v>
                </c:pt>
                <c:pt idx="699">
                  <c:v>0.58176702381670609</c:v>
                </c:pt>
                <c:pt idx="700">
                  <c:v>0.83940621280598293</c:v>
                </c:pt>
                <c:pt idx="701">
                  <c:v>0.85819540638714997</c:v>
                </c:pt>
                <c:pt idx="702">
                  <c:v>0.90799167133864955</c:v>
                </c:pt>
                <c:pt idx="703">
                  <c:v>0.81640850766367379</c:v>
                </c:pt>
                <c:pt idx="704">
                  <c:v>0.91832725804058413</c:v>
                </c:pt>
                <c:pt idx="705">
                  <c:v>0.78073945604118933</c:v>
                </c:pt>
                <c:pt idx="706">
                  <c:v>0.84405408574349039</c:v>
                </c:pt>
                <c:pt idx="707">
                  <c:v>0.88665740488792366</c:v>
                </c:pt>
                <c:pt idx="708">
                  <c:v>0.58176702381670609</c:v>
                </c:pt>
                <c:pt idx="709">
                  <c:v>0.84288810741015574</c:v>
                </c:pt>
                <c:pt idx="710">
                  <c:v>0.49036392854991284</c:v>
                </c:pt>
                <c:pt idx="711">
                  <c:v>0.88488366248685857</c:v>
                </c:pt>
                <c:pt idx="712">
                  <c:v>0.82637052531369015</c:v>
                </c:pt>
                <c:pt idx="713">
                  <c:v>0.67008263840835092</c:v>
                </c:pt>
                <c:pt idx="714">
                  <c:v>0.83464590408868844</c:v>
                </c:pt>
                <c:pt idx="715">
                  <c:v>0.91360529558138559</c:v>
                </c:pt>
                <c:pt idx="716">
                  <c:v>0.86678838123198609</c:v>
                </c:pt>
                <c:pt idx="717">
                  <c:v>0.70792065073414534</c:v>
                </c:pt>
                <c:pt idx="718">
                  <c:v>0.82801366632030593</c:v>
                </c:pt>
                <c:pt idx="719">
                  <c:v>0.80766534426490999</c:v>
                </c:pt>
                <c:pt idx="720">
                  <c:v>0.20049070482563991</c:v>
                </c:pt>
                <c:pt idx="721">
                  <c:v>4.3551895808074406</c:v>
                </c:pt>
                <c:pt idx="722">
                  <c:v>0.31242689392523637</c:v>
                </c:pt>
                <c:pt idx="723">
                  <c:v>0.78262586404975387</c:v>
                </c:pt>
                <c:pt idx="724">
                  <c:v>-0.10307727046311044</c:v>
                </c:pt>
                <c:pt idx="725">
                  <c:v>0.7091703595495602</c:v>
                </c:pt>
                <c:pt idx="726">
                  <c:v>0.28662860328131679</c:v>
                </c:pt>
                <c:pt idx="727">
                  <c:v>0.33009418991146866</c:v>
                </c:pt>
                <c:pt idx="728">
                  <c:v>0.99433295063858296</c:v>
                </c:pt>
                <c:pt idx="729">
                  <c:v>0.76201189123168334</c:v>
                </c:pt>
                <c:pt idx="730">
                  <c:v>1.0933166886055723</c:v>
                </c:pt>
                <c:pt idx="731">
                  <c:v>0.822226985680647</c:v>
                </c:pt>
                <c:pt idx="732">
                  <c:v>0.40942105743434887</c:v>
                </c:pt>
                <c:pt idx="733">
                  <c:v>0.77598235214191114</c:v>
                </c:pt>
                <c:pt idx="734">
                  <c:v>0.79779479796506791</c:v>
                </c:pt>
                <c:pt idx="735">
                  <c:v>0.75019391088530085</c:v>
                </c:pt>
                <c:pt idx="736">
                  <c:v>0.35998980606789743</c:v>
                </c:pt>
                <c:pt idx="737">
                  <c:v>0.36159722743889411</c:v>
                </c:pt>
                <c:pt idx="738">
                  <c:v>0.25538151337735115</c:v>
                </c:pt>
                <c:pt idx="739">
                  <c:v>0.79684325908028342</c:v>
                </c:pt>
                <c:pt idx="740">
                  <c:v>0.84259084661624684</c:v>
                </c:pt>
                <c:pt idx="741">
                  <c:v>0.33644709494326364</c:v>
                </c:pt>
                <c:pt idx="742">
                  <c:v>0.77331018164509402</c:v>
                </c:pt>
                <c:pt idx="743">
                  <c:v>0.61704362503487964</c:v>
                </c:pt>
                <c:pt idx="744">
                  <c:v>0.82726176614302105</c:v>
                </c:pt>
                <c:pt idx="745">
                  <c:v>0.87260984228345606</c:v>
                </c:pt>
                <c:pt idx="746">
                  <c:v>0.58991341225186389</c:v>
                </c:pt>
                <c:pt idx="747">
                  <c:v>0</c:v>
                </c:pt>
                <c:pt idx="748">
                  <c:v>0.42770909698264248</c:v>
                </c:pt>
                <c:pt idx="749">
                  <c:v>0.85190043130856985</c:v>
                </c:pt>
                <c:pt idx="750">
                  <c:v>0.80906967326923152</c:v>
                </c:pt>
                <c:pt idx="751">
                  <c:v>0.2678196499269383</c:v>
                </c:pt>
                <c:pt idx="752">
                  <c:v>0.77537202699606667</c:v>
                </c:pt>
                <c:pt idx="753">
                  <c:v>0.86084284765904684</c:v>
                </c:pt>
                <c:pt idx="754">
                  <c:v>0.7246270658834959</c:v>
                </c:pt>
                <c:pt idx="755">
                  <c:v>0.75402438812825778</c:v>
                </c:pt>
                <c:pt idx="756">
                  <c:v>0.8368356902997327</c:v>
                </c:pt>
                <c:pt idx="757">
                  <c:v>0.29004975292087209</c:v>
                </c:pt>
                <c:pt idx="758">
                  <c:v>0.27114581647048297</c:v>
                </c:pt>
                <c:pt idx="759">
                  <c:v>0.5664773594625494</c:v>
                </c:pt>
                <c:pt idx="760">
                  <c:v>0.23209260486965277</c:v>
                </c:pt>
                <c:pt idx="761">
                  <c:v>0.80634518227813246</c:v>
                </c:pt>
                <c:pt idx="762">
                  <c:v>0.33538082345655873</c:v>
                </c:pt>
                <c:pt idx="763">
                  <c:v>0.99452198256103586</c:v>
                </c:pt>
                <c:pt idx="764">
                  <c:v>0.82904653078619361</c:v>
                </c:pt>
                <c:pt idx="765">
                  <c:v>0.71387879639750196</c:v>
                </c:pt>
                <c:pt idx="766">
                  <c:v>1.1431604005066216</c:v>
                </c:pt>
                <c:pt idx="767">
                  <c:v>0.8185684817647747</c:v>
                </c:pt>
                <c:pt idx="768">
                  <c:v>-2.3732626576009608E-3</c:v>
                </c:pt>
                <c:pt idx="769">
                  <c:v>0.29581663404004743</c:v>
                </c:pt>
                <c:pt idx="770">
                  <c:v>0.60745986468230839</c:v>
                </c:pt>
                <c:pt idx="771">
                  <c:v>0.73492414444407572</c:v>
                </c:pt>
                <c:pt idx="772">
                  <c:v>0.56832565506381982</c:v>
                </c:pt>
                <c:pt idx="773">
                  <c:v>1.0361740764498908</c:v>
                </c:pt>
                <c:pt idx="774">
                  <c:v>0.34633199248544599</c:v>
                </c:pt>
                <c:pt idx="775">
                  <c:v>0.86104114613332783</c:v>
                </c:pt>
                <c:pt idx="776">
                  <c:v>0.39764311423502896</c:v>
                </c:pt>
                <c:pt idx="777">
                  <c:v>0.67047710721507769</c:v>
                </c:pt>
                <c:pt idx="778">
                  <c:v>0.7471493735306467</c:v>
                </c:pt>
                <c:pt idx="779">
                  <c:v>0.81600628629877647</c:v>
                </c:pt>
                <c:pt idx="780">
                  <c:v>-1.5014807381861566</c:v>
                </c:pt>
                <c:pt idx="781">
                  <c:v>0.97656715471898536</c:v>
                </c:pt>
                <c:pt idx="782">
                  <c:v>0.95094712047037255</c:v>
                </c:pt>
                <c:pt idx="783">
                  <c:v>0.72757331146759263</c:v>
                </c:pt>
                <c:pt idx="784">
                  <c:v>0.66828603150329613</c:v>
                </c:pt>
                <c:pt idx="785">
                  <c:v>0.94367560437995479</c:v>
                </c:pt>
                <c:pt idx="786">
                  <c:v>0.98413044738122579</c:v>
                </c:pt>
                <c:pt idx="787">
                  <c:v>0.28807052140649247</c:v>
                </c:pt>
                <c:pt idx="788">
                  <c:v>0.82646735424901507</c:v>
                </c:pt>
                <c:pt idx="789">
                  <c:v>0.86425428834445839</c:v>
                </c:pt>
                <c:pt idx="790">
                  <c:v>0.8568946218862834</c:v>
                </c:pt>
                <c:pt idx="791">
                  <c:v>0.36492468654277843</c:v>
                </c:pt>
                <c:pt idx="792">
                  <c:v>0.89988189031462085</c:v>
                </c:pt>
                <c:pt idx="793">
                  <c:v>0.84390629575513287</c:v>
                </c:pt>
                <c:pt idx="794">
                  <c:v>0.22283057758656</c:v>
                </c:pt>
                <c:pt idx="795">
                  <c:v>0.67338003017869852</c:v>
                </c:pt>
                <c:pt idx="796">
                  <c:v>0.35597777224218419</c:v>
                </c:pt>
                <c:pt idx="797">
                  <c:v>0.64661462311389784</c:v>
                </c:pt>
                <c:pt idx="798">
                  <c:v>0.93177362046841417</c:v>
                </c:pt>
                <c:pt idx="799">
                  <c:v>1.0642199110074273</c:v>
                </c:pt>
                <c:pt idx="800">
                  <c:v>1.1799206665567485</c:v>
                </c:pt>
                <c:pt idx="801">
                  <c:v>0.81491683272105497</c:v>
                </c:pt>
                <c:pt idx="802">
                  <c:v>0.80393615554742937</c:v>
                </c:pt>
                <c:pt idx="803">
                  <c:v>0.90073922290057595</c:v>
                </c:pt>
                <c:pt idx="804">
                  <c:v>0.85919853698916171</c:v>
                </c:pt>
                <c:pt idx="805">
                  <c:v>0.9409542276527052</c:v>
                </c:pt>
                <c:pt idx="806">
                  <c:v>0.41087411094967052</c:v>
                </c:pt>
                <c:pt idx="807">
                  <c:v>0.93648423136566805</c:v>
                </c:pt>
                <c:pt idx="808">
                  <c:v>1.0758582331574953</c:v>
                </c:pt>
                <c:pt idx="809">
                  <c:v>0.70710171773041353</c:v>
                </c:pt>
                <c:pt idx="810">
                  <c:v>0.12420632179597035</c:v>
                </c:pt>
                <c:pt idx="811">
                  <c:v>0.7173811213984731</c:v>
                </c:pt>
                <c:pt idx="812">
                  <c:v>0.73351334233812082</c:v>
                </c:pt>
                <c:pt idx="813">
                  <c:v>1.0758582331574953</c:v>
                </c:pt>
                <c:pt idx="814">
                  <c:v>0.7989884476977025</c:v>
                </c:pt>
                <c:pt idx="815">
                  <c:v>0.7173811213984731</c:v>
                </c:pt>
                <c:pt idx="816">
                  <c:v>0</c:v>
                </c:pt>
                <c:pt idx="817">
                  <c:v>0.77425684704821762</c:v>
                </c:pt>
                <c:pt idx="818">
                  <c:v>0</c:v>
                </c:pt>
                <c:pt idx="819">
                  <c:v>0.77489508013070107</c:v>
                </c:pt>
                <c:pt idx="820">
                  <c:v>0.74373528794729893</c:v>
                </c:pt>
                <c:pt idx="821">
                  <c:v>0.29567830922347937</c:v>
                </c:pt>
                <c:pt idx="822">
                  <c:v>0.82970148403827082</c:v>
                </c:pt>
                <c:pt idx="823">
                  <c:v>0.84523847185515066</c:v>
                </c:pt>
                <c:pt idx="824">
                  <c:v>7.4339066717925562E-2</c:v>
                </c:pt>
                <c:pt idx="825">
                  <c:v>0.47335231759614871</c:v>
                </c:pt>
                <c:pt idx="826">
                  <c:v>0.8416398132711862</c:v>
                </c:pt>
                <c:pt idx="827">
                  <c:v>0.70390064239652972</c:v>
                </c:pt>
                <c:pt idx="828">
                  <c:v>0.82023487268039652</c:v>
                </c:pt>
                <c:pt idx="829">
                  <c:v>0.87400818976438543</c:v>
                </c:pt>
                <c:pt idx="830">
                  <c:v>0.64987229306556316</c:v>
                </c:pt>
                <c:pt idx="831">
                  <c:v>0.76155451558297571</c:v>
                </c:pt>
                <c:pt idx="832">
                  <c:v>0.5531270578568801</c:v>
                </c:pt>
                <c:pt idx="833">
                  <c:v>0.48613323088838811</c:v>
                </c:pt>
                <c:pt idx="834">
                  <c:v>0.86226456561568199</c:v>
                </c:pt>
                <c:pt idx="835">
                  <c:v>0.78260696148283415</c:v>
                </c:pt>
                <c:pt idx="836">
                  <c:v>0.35915518869876806</c:v>
                </c:pt>
                <c:pt idx="837">
                  <c:v>0.7054654895012078</c:v>
                </c:pt>
                <c:pt idx="838">
                  <c:v>0.88048999012220541</c:v>
                </c:pt>
                <c:pt idx="839">
                  <c:v>0.79660077383481109</c:v>
                </c:pt>
                <c:pt idx="840">
                  <c:v>0.75525338495280891</c:v>
                </c:pt>
                <c:pt idx="841">
                  <c:v>0.78784526000956845</c:v>
                </c:pt>
                <c:pt idx="842">
                  <c:v>0.97413973860579972</c:v>
                </c:pt>
                <c:pt idx="843">
                  <c:v>0.71814256410553412</c:v>
                </c:pt>
                <c:pt idx="844">
                  <c:v>0.7153034184149103</c:v>
                </c:pt>
                <c:pt idx="845">
                  <c:v>0</c:v>
                </c:pt>
                <c:pt idx="846">
                  <c:v>6.0083377417115003E-2</c:v>
                </c:pt>
                <c:pt idx="847">
                  <c:v>0</c:v>
                </c:pt>
              </c:numCache>
            </c:numRef>
          </c:xVal>
          <c:yVal>
            <c:numRef>
              <c:f>'M15'!$J$5:$J$852</c:f>
              <c:numCache>
                <c:formatCode>0.00</c:formatCode>
                <c:ptCount val="848"/>
                <c:pt idx="0">
                  <c:v>13.818965543881092</c:v>
                </c:pt>
                <c:pt idx="1">
                  <c:v>15.383074174178207</c:v>
                </c:pt>
                <c:pt idx="2">
                  <c:v>15.578767692825268</c:v>
                </c:pt>
                <c:pt idx="3">
                  <c:v>16.322254040195155</c:v>
                </c:pt>
                <c:pt idx="4">
                  <c:v>15.152988066349698</c:v>
                </c:pt>
                <c:pt idx="5">
                  <c:v>15.872285919483446</c:v>
                </c:pt>
                <c:pt idx="6">
                  <c:v>15.556968174232974</c:v>
                </c:pt>
                <c:pt idx="7">
                  <c:v>15.872285919483446</c:v>
                </c:pt>
                <c:pt idx="8">
                  <c:v>12.591141080503922</c:v>
                </c:pt>
                <c:pt idx="9">
                  <c:v>16.095639346366248</c:v>
                </c:pt>
                <c:pt idx="10">
                  <c:v>15.601867769530676</c:v>
                </c:pt>
                <c:pt idx="11">
                  <c:v>16.626766085047109</c:v>
                </c:pt>
                <c:pt idx="12">
                  <c:v>15.311304595314565</c:v>
                </c:pt>
                <c:pt idx="13">
                  <c:v>16.011602660107425</c:v>
                </c:pt>
                <c:pt idx="14">
                  <c:v>15.576989546348434</c:v>
                </c:pt>
                <c:pt idx="15">
                  <c:v>15.421659585544084</c:v>
                </c:pt>
                <c:pt idx="16">
                  <c:v>16.668450170846768</c:v>
                </c:pt>
                <c:pt idx="17">
                  <c:v>19.109040407533975</c:v>
                </c:pt>
                <c:pt idx="18">
                  <c:v>15.938949969725945</c:v>
                </c:pt>
                <c:pt idx="19">
                  <c:v>15.581169263964522</c:v>
                </c:pt>
                <c:pt idx="20">
                  <c:v>16.531406421996149</c:v>
                </c:pt>
                <c:pt idx="21">
                  <c:v>16.234994897341377</c:v>
                </c:pt>
                <c:pt idx="22">
                  <c:v>16.824869395174112</c:v>
                </c:pt>
                <c:pt idx="23">
                  <c:v>14.730834924337412</c:v>
                </c:pt>
                <c:pt idx="24">
                  <c:v>15.405291679749524</c:v>
                </c:pt>
                <c:pt idx="25">
                  <c:v>15.333907821674947</c:v>
                </c:pt>
                <c:pt idx="26">
                  <c:v>16.061795927025127</c:v>
                </c:pt>
                <c:pt idx="27">
                  <c:v>15.71732828000988</c:v>
                </c:pt>
                <c:pt idx="28">
                  <c:v>16.388431856100709</c:v>
                </c:pt>
                <c:pt idx="29">
                  <c:v>20.603394399738704</c:v>
                </c:pt>
                <c:pt idx="30">
                  <c:v>16.177915782850292</c:v>
                </c:pt>
                <c:pt idx="31">
                  <c:v>16.47949885537782</c:v>
                </c:pt>
                <c:pt idx="32">
                  <c:v>16.064014530567363</c:v>
                </c:pt>
                <c:pt idx="33">
                  <c:v>15.62018854418346</c:v>
                </c:pt>
                <c:pt idx="34">
                  <c:v>14.879241761470752</c:v>
                </c:pt>
                <c:pt idx="35">
                  <c:v>14.991752744344966</c:v>
                </c:pt>
                <c:pt idx="36">
                  <c:v>16.612535915529179</c:v>
                </c:pt>
                <c:pt idx="37">
                  <c:v>16.474441561235079</c:v>
                </c:pt>
                <c:pt idx="38">
                  <c:v>13.346012122918454</c:v>
                </c:pt>
                <c:pt idx="39">
                  <c:v>15.507931081739752</c:v>
                </c:pt>
                <c:pt idx="40">
                  <c:v>15.864148108831897</c:v>
                </c:pt>
                <c:pt idx="41">
                  <c:v>16.819811853805689</c:v>
                </c:pt>
                <c:pt idx="42">
                  <c:v>18.463028119117865</c:v>
                </c:pt>
                <c:pt idx="43">
                  <c:v>16.649343502552703</c:v>
                </c:pt>
                <c:pt idx="44">
                  <c:v>13.666828979914042</c:v>
                </c:pt>
                <c:pt idx="45">
                  <c:v>16.936685551036003</c:v>
                </c:pt>
                <c:pt idx="46">
                  <c:v>16.468481968547167</c:v>
                </c:pt>
                <c:pt idx="47">
                  <c:v>15.320168042398361</c:v>
                </c:pt>
                <c:pt idx="48">
                  <c:v>13.177053179662062</c:v>
                </c:pt>
                <c:pt idx="49">
                  <c:v>16.356771180192869</c:v>
                </c:pt>
                <c:pt idx="50">
                  <c:v>15.147901993315775</c:v>
                </c:pt>
                <c:pt idx="51">
                  <c:v>27.405836832820626</c:v>
                </c:pt>
                <c:pt idx="52">
                  <c:v>16.961211236956906</c:v>
                </c:pt>
                <c:pt idx="53">
                  <c:v>15.260163432661562</c:v>
                </c:pt>
                <c:pt idx="54">
                  <c:v>15.500223653847057</c:v>
                </c:pt>
                <c:pt idx="55">
                  <c:v>15.410061457252278</c:v>
                </c:pt>
                <c:pt idx="56">
                  <c:v>15.388958959627525</c:v>
                </c:pt>
                <c:pt idx="57">
                  <c:v>16.114174584348145</c:v>
                </c:pt>
                <c:pt idx="58">
                  <c:v>14.981632445834725</c:v>
                </c:pt>
                <c:pt idx="59">
                  <c:v>17.113034785387818</c:v>
                </c:pt>
                <c:pt idx="60">
                  <c:v>13.748363715758469</c:v>
                </c:pt>
                <c:pt idx="61">
                  <c:v>19.049960144543252</c:v>
                </c:pt>
                <c:pt idx="62">
                  <c:v>16.138016944153861</c:v>
                </c:pt>
                <c:pt idx="63">
                  <c:v>17.474771996376685</c:v>
                </c:pt>
                <c:pt idx="64">
                  <c:v>15.55913896360812</c:v>
                </c:pt>
                <c:pt idx="65">
                  <c:v>15.150085912294854</c:v>
                </c:pt>
                <c:pt idx="66">
                  <c:v>15.29186813974944</c:v>
                </c:pt>
                <c:pt idx="67">
                  <c:v>16.580524194959331</c:v>
                </c:pt>
                <c:pt idx="68">
                  <c:v>13.325174288385789</c:v>
                </c:pt>
                <c:pt idx="69">
                  <c:v>15.966510631432197</c:v>
                </c:pt>
                <c:pt idx="70">
                  <c:v>15.596722904203681</c:v>
                </c:pt>
                <c:pt idx="71">
                  <c:v>16.450632153174126</c:v>
                </c:pt>
                <c:pt idx="72">
                  <c:v>15.410644837249695</c:v>
                </c:pt>
                <c:pt idx="73">
                  <c:v>13.531850907630679</c:v>
                </c:pt>
                <c:pt idx="74">
                  <c:v>15.631391005690723</c:v>
                </c:pt>
                <c:pt idx="75">
                  <c:v>16.338072912205384</c:v>
                </c:pt>
                <c:pt idx="76">
                  <c:v>15.467825722908616</c:v>
                </c:pt>
                <c:pt idx="77">
                  <c:v>15.744595280996132</c:v>
                </c:pt>
                <c:pt idx="78">
                  <c:v>13.325174288385789</c:v>
                </c:pt>
                <c:pt idx="79">
                  <c:v>15.640952983308342</c:v>
                </c:pt>
                <c:pt idx="80">
                  <c:v>14.884911035704494</c:v>
                </c:pt>
                <c:pt idx="81">
                  <c:v>15.630100976935966</c:v>
                </c:pt>
                <c:pt idx="82">
                  <c:v>16.080244531148455</c:v>
                </c:pt>
                <c:pt idx="83">
                  <c:v>13.899713864559162</c:v>
                </c:pt>
                <c:pt idx="84">
                  <c:v>16.844080503588529</c:v>
                </c:pt>
                <c:pt idx="85">
                  <c:v>16.704687393314085</c:v>
                </c:pt>
                <c:pt idx="86">
                  <c:v>16.685797999062206</c:v>
                </c:pt>
                <c:pt idx="87">
                  <c:v>16.071837477836386</c:v>
                </c:pt>
                <c:pt idx="88">
                  <c:v>16.480491481303648</c:v>
                </c:pt>
                <c:pt idx="89">
                  <c:v>15.311146097813953</c:v>
                </c:pt>
                <c:pt idx="90">
                  <c:v>14.81977014095416</c:v>
                </c:pt>
                <c:pt idx="91">
                  <c:v>16.887675381395077</c:v>
                </c:pt>
                <c:pt idx="92">
                  <c:v>16.650042028632082</c:v>
                </c:pt>
                <c:pt idx="93">
                  <c:v>15.674989200163136</c:v>
                </c:pt>
                <c:pt idx="94">
                  <c:v>15.440702215086484</c:v>
                </c:pt>
                <c:pt idx="95">
                  <c:v>15.41773940166377</c:v>
                </c:pt>
                <c:pt idx="96">
                  <c:v>15.08110246507618</c:v>
                </c:pt>
                <c:pt idx="97">
                  <c:v>14.869243769767138</c:v>
                </c:pt>
                <c:pt idx="98">
                  <c:v>15.647186310531895</c:v>
                </c:pt>
                <c:pt idx="99">
                  <c:v>15.619265764314342</c:v>
                </c:pt>
                <c:pt idx="100">
                  <c:v>15.672589469694183</c:v>
                </c:pt>
                <c:pt idx="101">
                  <c:v>16.290514511420035</c:v>
                </c:pt>
                <c:pt idx="102">
                  <c:v>15.647186310531895</c:v>
                </c:pt>
                <c:pt idx="103">
                  <c:v>13.280517816721304</c:v>
                </c:pt>
                <c:pt idx="104">
                  <c:v>15.102261883311922</c:v>
                </c:pt>
                <c:pt idx="105">
                  <c:v>16.307901788468929</c:v>
                </c:pt>
                <c:pt idx="106">
                  <c:v>16.051029013861832</c:v>
                </c:pt>
                <c:pt idx="107">
                  <c:v>14.234112117928365</c:v>
                </c:pt>
                <c:pt idx="108">
                  <c:v>17.246952322154804</c:v>
                </c:pt>
                <c:pt idx="109">
                  <c:v>15.699535656486862</c:v>
                </c:pt>
                <c:pt idx="110">
                  <c:v>14.234112117928365</c:v>
                </c:pt>
                <c:pt idx="111">
                  <c:v>15.41457936432826</c:v>
                </c:pt>
                <c:pt idx="112">
                  <c:v>15.491483342288223</c:v>
                </c:pt>
                <c:pt idx="113">
                  <c:v>16.456549965573206</c:v>
                </c:pt>
                <c:pt idx="114">
                  <c:v>15.775727862955501</c:v>
                </c:pt>
                <c:pt idx="115">
                  <c:v>16.073253488442315</c:v>
                </c:pt>
                <c:pt idx="116">
                  <c:v>14.245861611233281</c:v>
                </c:pt>
                <c:pt idx="117">
                  <c:v>14.234112117928365</c:v>
                </c:pt>
                <c:pt idx="118">
                  <c:v>15.656221853276628</c:v>
                </c:pt>
                <c:pt idx="119">
                  <c:v>15.881933095399571</c:v>
                </c:pt>
                <c:pt idx="120">
                  <c:v>15.840959936744092</c:v>
                </c:pt>
                <c:pt idx="121">
                  <c:v>13.601467642612974</c:v>
                </c:pt>
                <c:pt idx="122">
                  <c:v>16.894134891122636</c:v>
                </c:pt>
                <c:pt idx="123">
                  <c:v>15.775727862955501</c:v>
                </c:pt>
                <c:pt idx="124">
                  <c:v>14.10757336886523</c:v>
                </c:pt>
                <c:pt idx="125">
                  <c:v>16.894675269921244</c:v>
                </c:pt>
                <c:pt idx="126">
                  <c:v>17.446273852130023</c:v>
                </c:pt>
                <c:pt idx="127">
                  <c:v>15.870054199305352</c:v>
                </c:pt>
                <c:pt idx="128">
                  <c:v>16.515825138660801</c:v>
                </c:pt>
                <c:pt idx="129">
                  <c:v>15.823864522655928</c:v>
                </c:pt>
                <c:pt idx="130">
                  <c:v>17.092203311526195</c:v>
                </c:pt>
                <c:pt idx="131">
                  <c:v>16.844586608500595</c:v>
                </c:pt>
                <c:pt idx="132">
                  <c:v>15.618837643978511</c:v>
                </c:pt>
                <c:pt idx="133">
                  <c:v>13.773538720826838</c:v>
                </c:pt>
                <c:pt idx="134">
                  <c:v>14.475898404812908</c:v>
                </c:pt>
                <c:pt idx="135">
                  <c:v>16.436747873755269</c:v>
                </c:pt>
                <c:pt idx="136">
                  <c:v>15.02540914552514</c:v>
                </c:pt>
                <c:pt idx="137">
                  <c:v>16.696978874993135</c:v>
                </c:pt>
                <c:pt idx="138">
                  <c:v>16.55729183877731</c:v>
                </c:pt>
                <c:pt idx="139">
                  <c:v>16.78192784727938</c:v>
                </c:pt>
                <c:pt idx="140">
                  <c:v>15.799149517913296</c:v>
                </c:pt>
                <c:pt idx="141">
                  <c:v>15.973448960985603</c:v>
                </c:pt>
                <c:pt idx="142">
                  <c:v>16.249063306794127</c:v>
                </c:pt>
                <c:pt idx="143">
                  <c:v>18.428149667023199</c:v>
                </c:pt>
                <c:pt idx="144">
                  <c:v>16.571796584450006</c:v>
                </c:pt>
                <c:pt idx="145">
                  <c:v>16.434145370917619</c:v>
                </c:pt>
                <c:pt idx="146">
                  <c:v>15.72096803440075</c:v>
                </c:pt>
                <c:pt idx="147">
                  <c:v>16.312040942420325</c:v>
                </c:pt>
                <c:pt idx="148">
                  <c:v>14.120237256671176</c:v>
                </c:pt>
                <c:pt idx="149">
                  <c:v>17.0864673404337</c:v>
                </c:pt>
                <c:pt idx="150">
                  <c:v>15.149951828502907</c:v>
                </c:pt>
                <c:pt idx="151">
                  <c:v>14.559488725095816</c:v>
                </c:pt>
                <c:pt idx="152">
                  <c:v>16.510086555274583</c:v>
                </c:pt>
                <c:pt idx="153">
                  <c:v>16.403360934910474</c:v>
                </c:pt>
                <c:pt idx="154">
                  <c:v>15.805097334498667</c:v>
                </c:pt>
                <c:pt idx="155">
                  <c:v>16.415195161763982</c:v>
                </c:pt>
                <c:pt idx="156">
                  <c:v>15.060469096413264</c:v>
                </c:pt>
                <c:pt idx="157">
                  <c:v>15.437116434056064</c:v>
                </c:pt>
                <c:pt idx="158">
                  <c:v>15.586748901758771</c:v>
                </c:pt>
                <c:pt idx="159">
                  <c:v>15.060469096413264</c:v>
                </c:pt>
                <c:pt idx="160">
                  <c:v>15.181452489405606</c:v>
                </c:pt>
                <c:pt idx="161">
                  <c:v>15.881232517622243</c:v>
                </c:pt>
                <c:pt idx="162">
                  <c:v>15.586748901758771</c:v>
                </c:pt>
                <c:pt idx="163">
                  <c:v>14.163479883334583</c:v>
                </c:pt>
                <c:pt idx="164">
                  <c:v>15.396286975097937</c:v>
                </c:pt>
                <c:pt idx="165">
                  <c:v>16.72513663765271</c:v>
                </c:pt>
                <c:pt idx="166">
                  <c:v>15.539721099149558</c:v>
                </c:pt>
                <c:pt idx="167">
                  <c:v>16.135347882716054</c:v>
                </c:pt>
                <c:pt idx="168">
                  <c:v>16.202689325083728</c:v>
                </c:pt>
                <c:pt idx="169">
                  <c:v>15.367441395054684</c:v>
                </c:pt>
                <c:pt idx="170">
                  <c:v>17.371109072789629</c:v>
                </c:pt>
                <c:pt idx="171">
                  <c:v>15.261229999995995</c:v>
                </c:pt>
                <c:pt idx="172">
                  <c:v>13.688349734015189</c:v>
                </c:pt>
                <c:pt idx="173">
                  <c:v>13.882012903593417</c:v>
                </c:pt>
                <c:pt idx="174">
                  <c:v>15.562538321144624</c:v>
                </c:pt>
                <c:pt idx="175">
                  <c:v>14.735838785806202</c:v>
                </c:pt>
                <c:pt idx="176">
                  <c:v>17.157446394443411</c:v>
                </c:pt>
                <c:pt idx="177">
                  <c:v>14.841497723420471</c:v>
                </c:pt>
                <c:pt idx="178">
                  <c:v>15.562538321144624</c:v>
                </c:pt>
                <c:pt idx="179">
                  <c:v>15.125217792671757</c:v>
                </c:pt>
                <c:pt idx="180">
                  <c:v>12.254977009416116</c:v>
                </c:pt>
                <c:pt idx="181">
                  <c:v>16.381736849024115</c:v>
                </c:pt>
                <c:pt idx="182">
                  <c:v>14.302720300900587</c:v>
                </c:pt>
                <c:pt idx="183">
                  <c:v>15.958038371584443</c:v>
                </c:pt>
                <c:pt idx="184">
                  <c:v>18.226791303607087</c:v>
                </c:pt>
                <c:pt idx="185">
                  <c:v>14.735838785806202</c:v>
                </c:pt>
                <c:pt idx="186">
                  <c:v>16.086269779583855</c:v>
                </c:pt>
                <c:pt idx="187">
                  <c:v>18.050647880637285</c:v>
                </c:pt>
                <c:pt idx="188">
                  <c:v>13.570521294578796</c:v>
                </c:pt>
                <c:pt idx="189">
                  <c:v>13.535258490175089</c:v>
                </c:pt>
                <c:pt idx="190">
                  <c:v>18.876169237644689</c:v>
                </c:pt>
                <c:pt idx="191">
                  <c:v>17.709875733259985</c:v>
                </c:pt>
                <c:pt idx="192">
                  <c:v>14.402298906525807</c:v>
                </c:pt>
                <c:pt idx="193">
                  <c:v>0</c:v>
                </c:pt>
                <c:pt idx="194">
                  <c:v>15.574177240693025</c:v>
                </c:pt>
                <c:pt idx="195">
                  <c:v>16.16481060806759</c:v>
                </c:pt>
                <c:pt idx="196">
                  <c:v>14.328631497207514</c:v>
                </c:pt>
                <c:pt idx="197">
                  <c:v>16.518280355736565</c:v>
                </c:pt>
                <c:pt idx="198">
                  <c:v>16.06874274349579</c:v>
                </c:pt>
                <c:pt idx="199">
                  <c:v>15.121518387070221</c:v>
                </c:pt>
                <c:pt idx="200">
                  <c:v>15.901187934768199</c:v>
                </c:pt>
                <c:pt idx="201">
                  <c:v>14.328631497207514</c:v>
                </c:pt>
                <c:pt idx="202">
                  <c:v>16.16481060806759</c:v>
                </c:pt>
                <c:pt idx="203">
                  <c:v>16.567533223747265</c:v>
                </c:pt>
                <c:pt idx="204">
                  <c:v>15.48286575305681</c:v>
                </c:pt>
                <c:pt idx="205">
                  <c:v>15.554417120681398</c:v>
                </c:pt>
                <c:pt idx="206">
                  <c:v>15.438578280411569</c:v>
                </c:pt>
                <c:pt idx="207">
                  <c:v>16.932125775345668</c:v>
                </c:pt>
                <c:pt idx="208">
                  <c:v>15.48286575305681</c:v>
                </c:pt>
                <c:pt idx="209">
                  <c:v>15.287872163958918</c:v>
                </c:pt>
                <c:pt idx="210">
                  <c:v>14.763380440498365</c:v>
                </c:pt>
                <c:pt idx="211">
                  <c:v>16.16481060806759</c:v>
                </c:pt>
                <c:pt idx="212">
                  <c:v>15.424737315707617</c:v>
                </c:pt>
                <c:pt idx="213">
                  <c:v>14.027494165437126</c:v>
                </c:pt>
                <c:pt idx="214">
                  <c:v>14.798130020293474</c:v>
                </c:pt>
                <c:pt idx="215">
                  <c:v>14.990848563521979</c:v>
                </c:pt>
                <c:pt idx="216">
                  <c:v>13.26136734298802</c:v>
                </c:pt>
                <c:pt idx="217">
                  <c:v>16.38281446600984</c:v>
                </c:pt>
                <c:pt idx="218">
                  <c:v>15.408260207790979</c:v>
                </c:pt>
                <c:pt idx="219">
                  <c:v>14.63375958856526</c:v>
                </c:pt>
                <c:pt idx="220">
                  <c:v>15.15197800817214</c:v>
                </c:pt>
                <c:pt idx="221">
                  <c:v>13.619273632032808</c:v>
                </c:pt>
                <c:pt idx="222">
                  <c:v>13.192367207180581</c:v>
                </c:pt>
                <c:pt idx="223">
                  <c:v>15.624608031337154</c:v>
                </c:pt>
                <c:pt idx="224">
                  <c:v>12.593663336615137</c:v>
                </c:pt>
                <c:pt idx="225">
                  <c:v>14.870104931465967</c:v>
                </c:pt>
                <c:pt idx="226">
                  <c:v>16.613225906806118</c:v>
                </c:pt>
                <c:pt idx="227">
                  <c:v>15.814606572384777</c:v>
                </c:pt>
                <c:pt idx="228">
                  <c:v>14.749722132409273</c:v>
                </c:pt>
                <c:pt idx="229">
                  <c:v>13.192367207180581</c:v>
                </c:pt>
                <c:pt idx="230">
                  <c:v>13.464094445785886</c:v>
                </c:pt>
                <c:pt idx="231">
                  <c:v>14.990848563521979</c:v>
                </c:pt>
                <c:pt idx="232">
                  <c:v>0</c:v>
                </c:pt>
                <c:pt idx="233">
                  <c:v>13.619273632032808</c:v>
                </c:pt>
                <c:pt idx="234">
                  <c:v>15.684828203003907</c:v>
                </c:pt>
                <c:pt idx="235">
                  <c:v>16.191412403527448</c:v>
                </c:pt>
                <c:pt idx="236">
                  <c:v>15.573466771838962</c:v>
                </c:pt>
                <c:pt idx="237">
                  <c:v>13.900878036159266</c:v>
                </c:pt>
                <c:pt idx="238">
                  <c:v>15.127309128387074</c:v>
                </c:pt>
                <c:pt idx="239">
                  <c:v>14.679151248379769</c:v>
                </c:pt>
                <c:pt idx="240">
                  <c:v>15.070480979098988</c:v>
                </c:pt>
                <c:pt idx="241">
                  <c:v>16.442323590918651</c:v>
                </c:pt>
                <c:pt idx="242">
                  <c:v>12.475590044380558</c:v>
                </c:pt>
                <c:pt idx="243">
                  <c:v>16.345597145112606</c:v>
                </c:pt>
                <c:pt idx="244">
                  <c:v>13.547060698516232</c:v>
                </c:pt>
                <c:pt idx="245">
                  <c:v>14.217996201427042</c:v>
                </c:pt>
                <c:pt idx="246">
                  <c:v>16.051663745731446</c:v>
                </c:pt>
                <c:pt idx="247">
                  <c:v>16.391139670985087</c:v>
                </c:pt>
                <c:pt idx="248">
                  <c:v>16.051942405647711</c:v>
                </c:pt>
                <c:pt idx="249">
                  <c:v>19.17525388648605</c:v>
                </c:pt>
                <c:pt idx="250">
                  <c:v>13.699618283692256</c:v>
                </c:pt>
                <c:pt idx="251">
                  <c:v>15.777616966077428</c:v>
                </c:pt>
                <c:pt idx="252">
                  <c:v>15.168663886042612</c:v>
                </c:pt>
                <c:pt idx="253">
                  <c:v>15.398674961373242</c:v>
                </c:pt>
                <c:pt idx="254">
                  <c:v>14.217996201427042</c:v>
                </c:pt>
                <c:pt idx="255">
                  <c:v>16.484988255691174</c:v>
                </c:pt>
                <c:pt idx="256">
                  <c:v>16.026822907112781</c:v>
                </c:pt>
                <c:pt idx="257">
                  <c:v>17.037583299114061</c:v>
                </c:pt>
                <c:pt idx="258">
                  <c:v>16.005302107273558</c:v>
                </c:pt>
                <c:pt idx="259">
                  <c:v>14.29783987268771</c:v>
                </c:pt>
                <c:pt idx="260">
                  <c:v>13.141130242503875</c:v>
                </c:pt>
                <c:pt idx="261">
                  <c:v>16.862047251245265</c:v>
                </c:pt>
                <c:pt idx="262">
                  <c:v>13.820892879277244</c:v>
                </c:pt>
                <c:pt idx="263">
                  <c:v>13.259905205720392</c:v>
                </c:pt>
                <c:pt idx="264">
                  <c:v>14.786958669567833</c:v>
                </c:pt>
                <c:pt idx="265">
                  <c:v>16.757109500244731</c:v>
                </c:pt>
                <c:pt idx="266">
                  <c:v>15.672049954706075</c:v>
                </c:pt>
                <c:pt idx="267">
                  <c:v>13.820892879277244</c:v>
                </c:pt>
                <c:pt idx="268">
                  <c:v>13.259905205720392</c:v>
                </c:pt>
                <c:pt idx="269">
                  <c:v>12.475590044380558</c:v>
                </c:pt>
                <c:pt idx="270">
                  <c:v>13.141130242503875</c:v>
                </c:pt>
                <c:pt idx="271">
                  <c:v>15.261759789950007</c:v>
                </c:pt>
                <c:pt idx="272">
                  <c:v>14.120103885142226</c:v>
                </c:pt>
                <c:pt idx="273">
                  <c:v>12.93361764482751</c:v>
                </c:pt>
                <c:pt idx="274">
                  <c:v>13.289501967009864</c:v>
                </c:pt>
                <c:pt idx="275">
                  <c:v>12.475590044380558</c:v>
                </c:pt>
                <c:pt idx="276">
                  <c:v>15.617192466578768</c:v>
                </c:pt>
                <c:pt idx="277">
                  <c:v>15.056732720962028</c:v>
                </c:pt>
                <c:pt idx="278">
                  <c:v>15.24029659226759</c:v>
                </c:pt>
                <c:pt idx="279">
                  <c:v>15.123023119686405</c:v>
                </c:pt>
                <c:pt idx="280">
                  <c:v>14.630006279741554</c:v>
                </c:pt>
                <c:pt idx="281">
                  <c:v>16.883809223319638</c:v>
                </c:pt>
                <c:pt idx="282">
                  <c:v>12.645960296846992</c:v>
                </c:pt>
                <c:pt idx="283">
                  <c:v>16.604160180187208</c:v>
                </c:pt>
                <c:pt idx="284">
                  <c:v>14.336999960839883</c:v>
                </c:pt>
                <c:pt idx="285">
                  <c:v>0</c:v>
                </c:pt>
                <c:pt idx="286">
                  <c:v>12.93361764482751</c:v>
                </c:pt>
                <c:pt idx="287">
                  <c:v>16.31095640837739</c:v>
                </c:pt>
                <c:pt idx="288">
                  <c:v>13.354452790315934</c:v>
                </c:pt>
                <c:pt idx="289">
                  <c:v>0</c:v>
                </c:pt>
                <c:pt idx="290">
                  <c:v>13.710536903303872</c:v>
                </c:pt>
                <c:pt idx="291">
                  <c:v>15.139563907531389</c:v>
                </c:pt>
                <c:pt idx="292">
                  <c:v>16.876111067426976</c:v>
                </c:pt>
                <c:pt idx="293">
                  <c:v>12.645960296846992</c:v>
                </c:pt>
                <c:pt idx="294">
                  <c:v>0</c:v>
                </c:pt>
                <c:pt idx="295">
                  <c:v>15.018386752317678</c:v>
                </c:pt>
                <c:pt idx="296">
                  <c:v>16.480042420542546</c:v>
                </c:pt>
                <c:pt idx="297">
                  <c:v>13.762639519069481</c:v>
                </c:pt>
                <c:pt idx="298">
                  <c:v>14.284595974638181</c:v>
                </c:pt>
                <c:pt idx="299">
                  <c:v>15.424863703806082</c:v>
                </c:pt>
                <c:pt idx="300">
                  <c:v>15.903675925722929</c:v>
                </c:pt>
                <c:pt idx="301">
                  <c:v>15.643851274320863</c:v>
                </c:pt>
                <c:pt idx="302">
                  <c:v>15.91034718583111</c:v>
                </c:pt>
                <c:pt idx="303">
                  <c:v>16.384606965992077</c:v>
                </c:pt>
                <c:pt idx="304">
                  <c:v>14.714615760202957</c:v>
                </c:pt>
                <c:pt idx="305">
                  <c:v>16.364053605558322</c:v>
                </c:pt>
                <c:pt idx="306">
                  <c:v>16.998120457449531</c:v>
                </c:pt>
                <c:pt idx="307">
                  <c:v>15.382755793146853</c:v>
                </c:pt>
                <c:pt idx="308">
                  <c:v>15.178183098301963</c:v>
                </c:pt>
                <c:pt idx="309">
                  <c:v>15.708468834660533</c:v>
                </c:pt>
                <c:pt idx="310">
                  <c:v>15.389113094692233</c:v>
                </c:pt>
                <c:pt idx="311">
                  <c:v>13.850875424587352</c:v>
                </c:pt>
                <c:pt idx="312">
                  <c:v>13.762639519069481</c:v>
                </c:pt>
                <c:pt idx="313">
                  <c:v>14.267690629492856</c:v>
                </c:pt>
                <c:pt idx="314">
                  <c:v>12.907404330262407</c:v>
                </c:pt>
                <c:pt idx="315">
                  <c:v>16.039199880221648</c:v>
                </c:pt>
                <c:pt idx="316">
                  <c:v>13.092129801154998</c:v>
                </c:pt>
                <c:pt idx="317">
                  <c:v>13.708777882038254</c:v>
                </c:pt>
                <c:pt idx="318">
                  <c:v>16.084529918788753</c:v>
                </c:pt>
                <c:pt idx="319">
                  <c:v>13.850875424587352</c:v>
                </c:pt>
                <c:pt idx="320">
                  <c:v>16.711122534142916</c:v>
                </c:pt>
                <c:pt idx="321">
                  <c:v>13.730930329223915</c:v>
                </c:pt>
                <c:pt idx="322">
                  <c:v>16.323525874485252</c:v>
                </c:pt>
                <c:pt idx="323">
                  <c:v>12.907404330262407</c:v>
                </c:pt>
                <c:pt idx="324">
                  <c:v>15.606514420815202</c:v>
                </c:pt>
                <c:pt idx="325">
                  <c:v>15.606514420815202</c:v>
                </c:pt>
                <c:pt idx="326">
                  <c:v>15.685783969814631</c:v>
                </c:pt>
                <c:pt idx="327">
                  <c:v>16.342369761382578</c:v>
                </c:pt>
                <c:pt idx="328">
                  <c:v>15.937814372350704</c:v>
                </c:pt>
                <c:pt idx="329">
                  <c:v>13.688963481602787</c:v>
                </c:pt>
                <c:pt idx="330">
                  <c:v>17.400885539707467</c:v>
                </c:pt>
                <c:pt idx="331">
                  <c:v>15.069181693329615</c:v>
                </c:pt>
                <c:pt idx="332">
                  <c:v>14.56584828252552</c:v>
                </c:pt>
                <c:pt idx="333">
                  <c:v>13.902732644899595</c:v>
                </c:pt>
                <c:pt idx="334">
                  <c:v>13.735966025258639</c:v>
                </c:pt>
                <c:pt idx="335">
                  <c:v>16.805346289853297</c:v>
                </c:pt>
                <c:pt idx="336">
                  <c:v>0</c:v>
                </c:pt>
                <c:pt idx="337">
                  <c:v>14.968827716613262</c:v>
                </c:pt>
                <c:pt idx="338">
                  <c:v>13.510074616551105</c:v>
                </c:pt>
                <c:pt idx="339">
                  <c:v>16.879600392141185</c:v>
                </c:pt>
                <c:pt idx="340">
                  <c:v>15.951125594060128</c:v>
                </c:pt>
                <c:pt idx="341">
                  <c:v>14.968827716613262</c:v>
                </c:pt>
                <c:pt idx="342">
                  <c:v>16.23494655775313</c:v>
                </c:pt>
                <c:pt idx="343">
                  <c:v>15.38754455083857</c:v>
                </c:pt>
                <c:pt idx="344">
                  <c:v>14.859236194706888</c:v>
                </c:pt>
                <c:pt idx="345">
                  <c:v>0</c:v>
                </c:pt>
                <c:pt idx="346">
                  <c:v>12.780412720933054</c:v>
                </c:pt>
                <c:pt idx="347">
                  <c:v>12.666270239951631</c:v>
                </c:pt>
                <c:pt idx="348">
                  <c:v>15.593338872847415</c:v>
                </c:pt>
                <c:pt idx="349">
                  <c:v>14.35183563290432</c:v>
                </c:pt>
                <c:pt idx="350">
                  <c:v>15.803336085271402</c:v>
                </c:pt>
                <c:pt idx="351">
                  <c:v>15.894038948903329</c:v>
                </c:pt>
                <c:pt idx="352">
                  <c:v>12.827902606420798</c:v>
                </c:pt>
                <c:pt idx="353">
                  <c:v>15.271641401856733</c:v>
                </c:pt>
                <c:pt idx="354">
                  <c:v>15.243210230079761</c:v>
                </c:pt>
                <c:pt idx="355">
                  <c:v>14.71713301768245</c:v>
                </c:pt>
                <c:pt idx="356">
                  <c:v>15.576400938722397</c:v>
                </c:pt>
                <c:pt idx="357">
                  <c:v>15.174925440439056</c:v>
                </c:pt>
                <c:pt idx="358">
                  <c:v>13.030149010384996</c:v>
                </c:pt>
                <c:pt idx="359">
                  <c:v>15.38754455083857</c:v>
                </c:pt>
                <c:pt idx="360">
                  <c:v>14.426358678203387</c:v>
                </c:pt>
                <c:pt idx="361">
                  <c:v>0</c:v>
                </c:pt>
                <c:pt idx="362">
                  <c:v>15.329375782907801</c:v>
                </c:pt>
                <c:pt idx="363">
                  <c:v>16.700992359775956</c:v>
                </c:pt>
                <c:pt idx="364">
                  <c:v>12.780412720933054</c:v>
                </c:pt>
                <c:pt idx="365">
                  <c:v>15.048317992900653</c:v>
                </c:pt>
                <c:pt idx="366">
                  <c:v>15.38754455083857</c:v>
                </c:pt>
                <c:pt idx="367">
                  <c:v>16.057695116657747</c:v>
                </c:pt>
                <c:pt idx="368">
                  <c:v>14.276633642206946</c:v>
                </c:pt>
                <c:pt idx="369">
                  <c:v>14.407424371440751</c:v>
                </c:pt>
                <c:pt idx="370">
                  <c:v>15.387577662656636</c:v>
                </c:pt>
                <c:pt idx="371">
                  <c:v>15.432840624837457</c:v>
                </c:pt>
                <c:pt idx="372">
                  <c:v>16.165488025632328</c:v>
                </c:pt>
                <c:pt idx="373">
                  <c:v>15.901116263743923</c:v>
                </c:pt>
                <c:pt idx="374">
                  <c:v>14.40464748292832</c:v>
                </c:pt>
                <c:pt idx="375">
                  <c:v>14.261654011973459</c:v>
                </c:pt>
                <c:pt idx="376">
                  <c:v>15.750719420459872</c:v>
                </c:pt>
                <c:pt idx="377">
                  <c:v>15.150208652360831</c:v>
                </c:pt>
                <c:pt idx="378">
                  <c:v>15.432840624837457</c:v>
                </c:pt>
                <c:pt idx="379">
                  <c:v>16.056423629757688</c:v>
                </c:pt>
                <c:pt idx="380">
                  <c:v>15.092269074482637</c:v>
                </c:pt>
                <c:pt idx="381">
                  <c:v>15.268376461977242</c:v>
                </c:pt>
                <c:pt idx="382">
                  <c:v>13.455670725080413</c:v>
                </c:pt>
                <c:pt idx="383">
                  <c:v>16.377414186910432</c:v>
                </c:pt>
                <c:pt idx="384">
                  <c:v>17.281076515108257</c:v>
                </c:pt>
                <c:pt idx="385">
                  <c:v>16.691853088286631</c:v>
                </c:pt>
                <c:pt idx="386">
                  <c:v>16.538373877507301</c:v>
                </c:pt>
                <c:pt idx="387">
                  <c:v>16.435223944929863</c:v>
                </c:pt>
                <c:pt idx="388">
                  <c:v>11.369167651511336</c:v>
                </c:pt>
                <c:pt idx="389">
                  <c:v>15.626309143029578</c:v>
                </c:pt>
                <c:pt idx="390">
                  <c:v>16.361100843480422</c:v>
                </c:pt>
                <c:pt idx="391">
                  <c:v>15.616051810502725</c:v>
                </c:pt>
                <c:pt idx="392">
                  <c:v>13.179127296108657</c:v>
                </c:pt>
                <c:pt idx="393">
                  <c:v>14.275976709902563</c:v>
                </c:pt>
                <c:pt idx="394">
                  <c:v>13.455670725080413</c:v>
                </c:pt>
                <c:pt idx="395">
                  <c:v>13.179127296108657</c:v>
                </c:pt>
                <c:pt idx="396">
                  <c:v>15.793098687429074</c:v>
                </c:pt>
                <c:pt idx="397">
                  <c:v>14.945342082029361</c:v>
                </c:pt>
                <c:pt idx="398">
                  <c:v>15.410252903080863</c:v>
                </c:pt>
                <c:pt idx="399">
                  <c:v>15.909024641419368</c:v>
                </c:pt>
                <c:pt idx="400">
                  <c:v>16.501962435085812</c:v>
                </c:pt>
                <c:pt idx="401">
                  <c:v>14.625026855889509</c:v>
                </c:pt>
                <c:pt idx="402">
                  <c:v>15.431714680882884</c:v>
                </c:pt>
                <c:pt idx="403">
                  <c:v>16.657820036112465</c:v>
                </c:pt>
                <c:pt idx="404">
                  <c:v>16.781366112353808</c:v>
                </c:pt>
                <c:pt idx="405">
                  <c:v>15.775904565763282</c:v>
                </c:pt>
                <c:pt idx="406">
                  <c:v>15.033329887564635</c:v>
                </c:pt>
                <c:pt idx="407">
                  <c:v>15.029818095211599</c:v>
                </c:pt>
                <c:pt idx="408">
                  <c:v>16.17106934298144</c:v>
                </c:pt>
                <c:pt idx="409">
                  <c:v>16.615327648285959</c:v>
                </c:pt>
                <c:pt idx="410">
                  <c:v>15.908814955140388</c:v>
                </c:pt>
                <c:pt idx="411">
                  <c:v>14.013460466802744</c:v>
                </c:pt>
                <c:pt idx="412">
                  <c:v>16.675350104179621</c:v>
                </c:pt>
                <c:pt idx="413">
                  <c:v>15.648071780933211</c:v>
                </c:pt>
                <c:pt idx="414">
                  <c:v>13.96042593363828</c:v>
                </c:pt>
                <c:pt idx="415">
                  <c:v>16.437145398788577</c:v>
                </c:pt>
                <c:pt idx="416">
                  <c:v>13.832904355322155</c:v>
                </c:pt>
                <c:pt idx="417">
                  <c:v>17.732760695972722</c:v>
                </c:pt>
                <c:pt idx="418">
                  <c:v>14.013460466802744</c:v>
                </c:pt>
                <c:pt idx="419">
                  <c:v>16.595757941653915</c:v>
                </c:pt>
                <c:pt idx="420">
                  <c:v>15.489177874784529</c:v>
                </c:pt>
                <c:pt idx="421">
                  <c:v>13.202188012740264</c:v>
                </c:pt>
                <c:pt idx="422">
                  <c:v>11.369167651511336</c:v>
                </c:pt>
                <c:pt idx="423">
                  <c:v>16.210013783151592</c:v>
                </c:pt>
                <c:pt idx="424">
                  <c:v>14.025543284324723</c:v>
                </c:pt>
                <c:pt idx="425">
                  <c:v>15.552222783542014</c:v>
                </c:pt>
                <c:pt idx="426">
                  <c:v>12.849068130614944</c:v>
                </c:pt>
                <c:pt idx="427">
                  <c:v>14.013460466802744</c:v>
                </c:pt>
                <c:pt idx="428">
                  <c:v>14.626012700137554</c:v>
                </c:pt>
                <c:pt idx="429">
                  <c:v>13.832904355322155</c:v>
                </c:pt>
                <c:pt idx="430">
                  <c:v>14.080758689791805</c:v>
                </c:pt>
                <c:pt idx="431">
                  <c:v>13.10360545317943</c:v>
                </c:pt>
                <c:pt idx="432">
                  <c:v>15.269051481833325</c:v>
                </c:pt>
                <c:pt idx="433">
                  <c:v>13.95007019632688</c:v>
                </c:pt>
                <c:pt idx="434">
                  <c:v>16.022758409002378</c:v>
                </c:pt>
                <c:pt idx="435">
                  <c:v>13.202188012740264</c:v>
                </c:pt>
                <c:pt idx="436">
                  <c:v>15.194434979331149</c:v>
                </c:pt>
                <c:pt idx="437">
                  <c:v>11.369167651511336</c:v>
                </c:pt>
                <c:pt idx="438">
                  <c:v>15.232547626767417</c:v>
                </c:pt>
                <c:pt idx="439">
                  <c:v>13.676750261438086</c:v>
                </c:pt>
                <c:pt idx="440">
                  <c:v>14.232800907339868</c:v>
                </c:pt>
                <c:pt idx="441">
                  <c:v>12.849068130614944</c:v>
                </c:pt>
                <c:pt idx="442">
                  <c:v>15.493146809256139</c:v>
                </c:pt>
                <c:pt idx="443">
                  <c:v>15.477249890507665</c:v>
                </c:pt>
                <c:pt idx="444">
                  <c:v>15.222958948331399</c:v>
                </c:pt>
                <c:pt idx="445">
                  <c:v>15.442854896014948</c:v>
                </c:pt>
                <c:pt idx="446">
                  <c:v>14.690281298099208</c:v>
                </c:pt>
                <c:pt idx="447">
                  <c:v>14.668145690738655</c:v>
                </c:pt>
                <c:pt idx="448">
                  <c:v>14.869083740329966</c:v>
                </c:pt>
                <c:pt idx="449">
                  <c:v>15.921406247599776</c:v>
                </c:pt>
                <c:pt idx="450">
                  <c:v>15.059389882207814</c:v>
                </c:pt>
                <c:pt idx="451">
                  <c:v>16.214503392693253</c:v>
                </c:pt>
                <c:pt idx="452">
                  <c:v>19.3559182912533</c:v>
                </c:pt>
                <c:pt idx="453">
                  <c:v>15.318792365204573</c:v>
                </c:pt>
                <c:pt idx="454">
                  <c:v>16.518491229229312</c:v>
                </c:pt>
                <c:pt idx="455">
                  <c:v>14.668145690738655</c:v>
                </c:pt>
                <c:pt idx="456">
                  <c:v>15.089126446241943</c:v>
                </c:pt>
                <c:pt idx="457">
                  <c:v>13.44660509997909</c:v>
                </c:pt>
                <c:pt idx="458">
                  <c:v>16.24125933055852</c:v>
                </c:pt>
                <c:pt idx="459">
                  <c:v>15.32731649136478</c:v>
                </c:pt>
                <c:pt idx="460">
                  <c:v>13.971355210529232</c:v>
                </c:pt>
                <c:pt idx="461">
                  <c:v>17.052561058717451</c:v>
                </c:pt>
                <c:pt idx="462">
                  <c:v>15.65385013767737</c:v>
                </c:pt>
                <c:pt idx="463">
                  <c:v>12.824203333422805</c:v>
                </c:pt>
                <c:pt idx="464">
                  <c:v>13.853883302943224</c:v>
                </c:pt>
                <c:pt idx="465">
                  <c:v>12.705427706342027</c:v>
                </c:pt>
                <c:pt idx="466">
                  <c:v>16.547557194087542</c:v>
                </c:pt>
                <c:pt idx="467">
                  <c:v>15.961603392954471</c:v>
                </c:pt>
                <c:pt idx="468">
                  <c:v>15.428918115816787</c:v>
                </c:pt>
                <c:pt idx="469">
                  <c:v>12.424419694651963</c:v>
                </c:pt>
                <c:pt idx="470">
                  <c:v>16.94874546978955</c:v>
                </c:pt>
                <c:pt idx="471">
                  <c:v>14.846434191776261</c:v>
                </c:pt>
                <c:pt idx="472">
                  <c:v>16.102898049248125</c:v>
                </c:pt>
                <c:pt idx="473">
                  <c:v>13.850484871917708</c:v>
                </c:pt>
                <c:pt idx="474">
                  <c:v>15.838190667355983</c:v>
                </c:pt>
                <c:pt idx="475">
                  <c:v>12.553875317541495</c:v>
                </c:pt>
                <c:pt idx="476">
                  <c:v>16.349569383751124</c:v>
                </c:pt>
                <c:pt idx="477">
                  <c:v>15.998469658866151</c:v>
                </c:pt>
                <c:pt idx="478">
                  <c:v>16.631198181444798</c:v>
                </c:pt>
                <c:pt idx="479">
                  <c:v>14.504627151924844</c:v>
                </c:pt>
                <c:pt idx="480">
                  <c:v>15.744338476789016</c:v>
                </c:pt>
                <c:pt idx="481">
                  <c:v>0</c:v>
                </c:pt>
                <c:pt idx="482">
                  <c:v>15.18855629074508</c:v>
                </c:pt>
                <c:pt idx="483">
                  <c:v>17.078865669340466</c:v>
                </c:pt>
                <c:pt idx="484">
                  <c:v>15.609152919136211</c:v>
                </c:pt>
                <c:pt idx="485">
                  <c:v>16.808519363482791</c:v>
                </c:pt>
                <c:pt idx="486">
                  <c:v>16.525877491607343</c:v>
                </c:pt>
                <c:pt idx="487">
                  <c:v>15.788918164168722</c:v>
                </c:pt>
                <c:pt idx="488">
                  <c:v>16.583313551169162</c:v>
                </c:pt>
                <c:pt idx="489">
                  <c:v>16.614846775447965</c:v>
                </c:pt>
                <c:pt idx="490">
                  <c:v>16.057657789279826</c:v>
                </c:pt>
                <c:pt idx="491">
                  <c:v>16.633207771237952</c:v>
                </c:pt>
                <c:pt idx="492">
                  <c:v>15.852436024407458</c:v>
                </c:pt>
                <c:pt idx="493">
                  <c:v>16.525877491607343</c:v>
                </c:pt>
                <c:pt idx="494">
                  <c:v>16.928810845436203</c:v>
                </c:pt>
                <c:pt idx="495">
                  <c:v>16.142985382533766</c:v>
                </c:pt>
                <c:pt idx="496">
                  <c:v>14.612219202498238</c:v>
                </c:pt>
                <c:pt idx="497">
                  <c:v>18.644342594264639</c:v>
                </c:pt>
                <c:pt idx="498">
                  <c:v>14.836687544110925</c:v>
                </c:pt>
                <c:pt idx="499">
                  <c:v>15.764374667185583</c:v>
                </c:pt>
                <c:pt idx="500">
                  <c:v>14.894367406183935</c:v>
                </c:pt>
                <c:pt idx="501">
                  <c:v>12.319717543605204</c:v>
                </c:pt>
                <c:pt idx="502">
                  <c:v>12.319717543605204</c:v>
                </c:pt>
                <c:pt idx="503">
                  <c:v>15.557483534687712</c:v>
                </c:pt>
                <c:pt idx="504">
                  <c:v>15.516450935313173</c:v>
                </c:pt>
                <c:pt idx="505">
                  <c:v>15.473801103269151</c:v>
                </c:pt>
                <c:pt idx="506">
                  <c:v>14.402006058553857</c:v>
                </c:pt>
                <c:pt idx="507">
                  <c:v>14.588361344875389</c:v>
                </c:pt>
                <c:pt idx="508">
                  <c:v>17.108126248101094</c:v>
                </c:pt>
                <c:pt idx="509">
                  <c:v>15.759383652124876</c:v>
                </c:pt>
                <c:pt idx="510">
                  <c:v>16.513139127619059</c:v>
                </c:pt>
                <c:pt idx="511">
                  <c:v>16.087610899209945</c:v>
                </c:pt>
                <c:pt idx="512">
                  <c:v>14.783708272308345</c:v>
                </c:pt>
                <c:pt idx="513">
                  <c:v>15.473801103269151</c:v>
                </c:pt>
                <c:pt idx="514">
                  <c:v>13.584198590364194</c:v>
                </c:pt>
                <c:pt idx="515">
                  <c:v>14.450689889335488</c:v>
                </c:pt>
                <c:pt idx="516">
                  <c:v>14.696261117706339</c:v>
                </c:pt>
                <c:pt idx="517">
                  <c:v>13.699334564791663</c:v>
                </c:pt>
                <c:pt idx="518">
                  <c:v>14.089092152093643</c:v>
                </c:pt>
                <c:pt idx="519">
                  <c:v>17.660802686573064</c:v>
                </c:pt>
                <c:pt idx="520">
                  <c:v>14.783708272308345</c:v>
                </c:pt>
                <c:pt idx="521">
                  <c:v>13.559975676604294</c:v>
                </c:pt>
                <c:pt idx="522">
                  <c:v>15.437420063791011</c:v>
                </c:pt>
                <c:pt idx="523">
                  <c:v>0</c:v>
                </c:pt>
                <c:pt idx="524">
                  <c:v>15.579840499319795</c:v>
                </c:pt>
                <c:pt idx="525">
                  <c:v>16.39463193564481</c:v>
                </c:pt>
                <c:pt idx="526">
                  <c:v>16.16436494233767</c:v>
                </c:pt>
                <c:pt idx="527">
                  <c:v>17.058883022074205</c:v>
                </c:pt>
                <c:pt idx="528">
                  <c:v>14.696261117706339</c:v>
                </c:pt>
                <c:pt idx="529">
                  <c:v>0</c:v>
                </c:pt>
                <c:pt idx="530">
                  <c:v>15.437420063791011</c:v>
                </c:pt>
                <c:pt idx="531">
                  <c:v>16.436794297298619</c:v>
                </c:pt>
                <c:pt idx="532">
                  <c:v>0</c:v>
                </c:pt>
                <c:pt idx="533">
                  <c:v>13.559975676604294</c:v>
                </c:pt>
                <c:pt idx="534">
                  <c:v>14.859609951768093</c:v>
                </c:pt>
                <c:pt idx="535">
                  <c:v>12.92525866910418</c:v>
                </c:pt>
                <c:pt idx="536">
                  <c:v>16.757699087275373</c:v>
                </c:pt>
                <c:pt idx="537">
                  <c:v>16.031413316629845</c:v>
                </c:pt>
                <c:pt idx="538">
                  <c:v>0</c:v>
                </c:pt>
                <c:pt idx="539">
                  <c:v>0</c:v>
                </c:pt>
                <c:pt idx="540">
                  <c:v>16.338134161406209</c:v>
                </c:pt>
                <c:pt idx="541">
                  <c:v>12.536737620400535</c:v>
                </c:pt>
                <c:pt idx="542">
                  <c:v>15.601716876224518</c:v>
                </c:pt>
                <c:pt idx="543">
                  <c:v>0</c:v>
                </c:pt>
                <c:pt idx="544">
                  <c:v>13.808354756692131</c:v>
                </c:pt>
                <c:pt idx="545">
                  <c:v>17.453201215152621</c:v>
                </c:pt>
                <c:pt idx="546">
                  <c:v>17.266525982727181</c:v>
                </c:pt>
                <c:pt idx="547">
                  <c:v>15.637107598371252</c:v>
                </c:pt>
                <c:pt idx="548">
                  <c:v>15.466557835920048</c:v>
                </c:pt>
                <c:pt idx="549">
                  <c:v>12.594536817292955</c:v>
                </c:pt>
                <c:pt idx="550">
                  <c:v>16.390912580769488</c:v>
                </c:pt>
                <c:pt idx="551">
                  <c:v>15.314069194134369</c:v>
                </c:pt>
                <c:pt idx="552">
                  <c:v>17.426394297126681</c:v>
                </c:pt>
                <c:pt idx="553">
                  <c:v>15.819692853675624</c:v>
                </c:pt>
                <c:pt idx="554">
                  <c:v>13.024221717438529</c:v>
                </c:pt>
                <c:pt idx="555">
                  <c:v>16.498352454326518</c:v>
                </c:pt>
                <c:pt idx="556">
                  <c:v>16.471086213026766</c:v>
                </c:pt>
                <c:pt idx="557">
                  <c:v>14.239784345867912</c:v>
                </c:pt>
                <c:pt idx="558">
                  <c:v>16.548834567409575</c:v>
                </c:pt>
                <c:pt idx="559">
                  <c:v>15.827749060006845</c:v>
                </c:pt>
                <c:pt idx="560">
                  <c:v>18.16967033392385</c:v>
                </c:pt>
                <c:pt idx="561">
                  <c:v>16.343773781507757</c:v>
                </c:pt>
                <c:pt idx="562">
                  <c:v>12.536737620400535</c:v>
                </c:pt>
                <c:pt idx="563">
                  <c:v>16.73938067915865</c:v>
                </c:pt>
                <c:pt idx="564">
                  <c:v>16.135864215160467</c:v>
                </c:pt>
                <c:pt idx="565">
                  <c:v>15.64650993436684</c:v>
                </c:pt>
                <c:pt idx="566">
                  <c:v>16.871285665394016</c:v>
                </c:pt>
                <c:pt idx="567">
                  <c:v>15.393304787958172</c:v>
                </c:pt>
                <c:pt idx="568">
                  <c:v>17.312474701149448</c:v>
                </c:pt>
                <c:pt idx="569">
                  <c:v>16.193675942547738</c:v>
                </c:pt>
                <c:pt idx="570">
                  <c:v>16.106915884939696</c:v>
                </c:pt>
                <c:pt idx="571">
                  <c:v>14.85155355503843</c:v>
                </c:pt>
                <c:pt idx="572">
                  <c:v>19.072655908771996</c:v>
                </c:pt>
                <c:pt idx="573">
                  <c:v>17.800742097763379</c:v>
                </c:pt>
                <c:pt idx="574">
                  <c:v>17.15294652967636</c:v>
                </c:pt>
                <c:pt idx="575">
                  <c:v>14.988622277827684</c:v>
                </c:pt>
                <c:pt idx="576">
                  <c:v>14.086794751041085</c:v>
                </c:pt>
                <c:pt idx="577">
                  <c:v>15.498840462921102</c:v>
                </c:pt>
                <c:pt idx="578">
                  <c:v>15.64650993436684</c:v>
                </c:pt>
                <c:pt idx="579">
                  <c:v>16.84581237732554</c:v>
                </c:pt>
                <c:pt idx="580">
                  <c:v>16.484053181341096</c:v>
                </c:pt>
                <c:pt idx="581">
                  <c:v>13.14626184987447</c:v>
                </c:pt>
                <c:pt idx="582">
                  <c:v>15.787844845599501</c:v>
                </c:pt>
                <c:pt idx="583">
                  <c:v>15.483129524297077</c:v>
                </c:pt>
                <c:pt idx="584">
                  <c:v>15.491595807612969</c:v>
                </c:pt>
                <c:pt idx="585">
                  <c:v>15.772141443799605</c:v>
                </c:pt>
                <c:pt idx="586">
                  <c:v>14.086794751041085</c:v>
                </c:pt>
                <c:pt idx="587">
                  <c:v>15.724011135602769</c:v>
                </c:pt>
                <c:pt idx="588">
                  <c:v>12.840059832102041</c:v>
                </c:pt>
                <c:pt idx="589">
                  <c:v>13.319317702457596</c:v>
                </c:pt>
                <c:pt idx="590">
                  <c:v>0</c:v>
                </c:pt>
                <c:pt idx="591">
                  <c:v>15.9683671919585</c:v>
                </c:pt>
                <c:pt idx="592">
                  <c:v>15.585456279652993</c:v>
                </c:pt>
                <c:pt idx="593">
                  <c:v>13.319317702457596</c:v>
                </c:pt>
                <c:pt idx="594">
                  <c:v>15.772141443799605</c:v>
                </c:pt>
                <c:pt idx="595">
                  <c:v>16.208725968316291</c:v>
                </c:pt>
                <c:pt idx="596">
                  <c:v>14.931579137931998</c:v>
                </c:pt>
                <c:pt idx="597">
                  <c:v>14.243446675669443</c:v>
                </c:pt>
                <c:pt idx="598">
                  <c:v>16.635626917353171</c:v>
                </c:pt>
                <c:pt idx="599">
                  <c:v>16.752570557417002</c:v>
                </c:pt>
                <c:pt idx="600">
                  <c:v>16.135106397043366</c:v>
                </c:pt>
                <c:pt idx="601">
                  <c:v>12.840059832102041</c:v>
                </c:pt>
                <c:pt idx="602">
                  <c:v>16.186525202095506</c:v>
                </c:pt>
                <c:pt idx="603">
                  <c:v>16.256473437263573</c:v>
                </c:pt>
                <c:pt idx="604">
                  <c:v>15.097896444948296</c:v>
                </c:pt>
                <c:pt idx="605">
                  <c:v>16.373334376234112</c:v>
                </c:pt>
                <c:pt idx="606">
                  <c:v>15.467954109708934</c:v>
                </c:pt>
                <c:pt idx="607">
                  <c:v>13.220190371333517</c:v>
                </c:pt>
                <c:pt idx="608">
                  <c:v>12.584482881045398</c:v>
                </c:pt>
                <c:pt idx="609">
                  <c:v>13.045701175982279</c:v>
                </c:pt>
                <c:pt idx="610">
                  <c:v>0</c:v>
                </c:pt>
                <c:pt idx="611">
                  <c:v>16.870273529458679</c:v>
                </c:pt>
                <c:pt idx="612">
                  <c:v>15.866428913865953</c:v>
                </c:pt>
                <c:pt idx="613">
                  <c:v>15.632365227738569</c:v>
                </c:pt>
                <c:pt idx="614">
                  <c:v>14.270683362469828</c:v>
                </c:pt>
                <c:pt idx="615">
                  <c:v>17.652134246365897</c:v>
                </c:pt>
                <c:pt idx="616">
                  <c:v>15.097896444948296</c:v>
                </c:pt>
                <c:pt idx="617">
                  <c:v>15.585969799683532</c:v>
                </c:pt>
                <c:pt idx="618">
                  <c:v>13.995389604891265</c:v>
                </c:pt>
                <c:pt idx="619">
                  <c:v>15.571676036660065</c:v>
                </c:pt>
                <c:pt idx="620">
                  <c:v>12.746170527662203</c:v>
                </c:pt>
                <c:pt idx="621">
                  <c:v>15.700379657850494</c:v>
                </c:pt>
                <c:pt idx="622">
                  <c:v>15.452523396545054</c:v>
                </c:pt>
                <c:pt idx="623">
                  <c:v>16.339755795360496</c:v>
                </c:pt>
                <c:pt idx="624">
                  <c:v>15.187292485896727</c:v>
                </c:pt>
                <c:pt idx="625">
                  <c:v>15.585610370951265</c:v>
                </c:pt>
                <c:pt idx="626">
                  <c:v>16.130032132140073</c:v>
                </c:pt>
                <c:pt idx="627">
                  <c:v>16.300499088547451</c:v>
                </c:pt>
                <c:pt idx="628">
                  <c:v>13.584851565293258</c:v>
                </c:pt>
                <c:pt idx="629">
                  <c:v>16.339755795360496</c:v>
                </c:pt>
                <c:pt idx="630">
                  <c:v>15.887502161550543</c:v>
                </c:pt>
                <c:pt idx="631">
                  <c:v>16.145742274886338</c:v>
                </c:pt>
                <c:pt idx="632">
                  <c:v>15.609626938860137</c:v>
                </c:pt>
                <c:pt idx="633">
                  <c:v>17.782853708944625</c:v>
                </c:pt>
                <c:pt idx="634">
                  <c:v>15.977136370914078</c:v>
                </c:pt>
                <c:pt idx="635">
                  <c:v>15.906719827052708</c:v>
                </c:pt>
                <c:pt idx="636">
                  <c:v>15.942233577130992</c:v>
                </c:pt>
                <c:pt idx="637">
                  <c:v>15.848953330858716</c:v>
                </c:pt>
                <c:pt idx="638">
                  <c:v>16.581427706652573</c:v>
                </c:pt>
                <c:pt idx="639">
                  <c:v>15.728127951909851</c:v>
                </c:pt>
                <c:pt idx="640">
                  <c:v>15.707460355838318</c:v>
                </c:pt>
                <c:pt idx="641">
                  <c:v>16.012846398033524</c:v>
                </c:pt>
                <c:pt idx="642">
                  <c:v>16.433691364284098</c:v>
                </c:pt>
                <c:pt idx="643">
                  <c:v>15.727097947817265</c:v>
                </c:pt>
                <c:pt idx="644">
                  <c:v>16.338265735161482</c:v>
                </c:pt>
                <c:pt idx="645">
                  <c:v>0</c:v>
                </c:pt>
                <c:pt idx="646">
                  <c:v>15.504590608847778</c:v>
                </c:pt>
                <c:pt idx="647">
                  <c:v>15.821351516570338</c:v>
                </c:pt>
                <c:pt idx="648">
                  <c:v>14.968457436991942</c:v>
                </c:pt>
                <c:pt idx="649">
                  <c:v>16.009718321405408</c:v>
                </c:pt>
                <c:pt idx="650">
                  <c:v>15.585372834954494</c:v>
                </c:pt>
                <c:pt idx="651">
                  <c:v>12.459806484519531</c:v>
                </c:pt>
                <c:pt idx="652">
                  <c:v>15.935513731561272</c:v>
                </c:pt>
                <c:pt idx="653">
                  <c:v>16.950602831618575</c:v>
                </c:pt>
                <c:pt idx="654">
                  <c:v>15.727097947817265</c:v>
                </c:pt>
                <c:pt idx="655">
                  <c:v>15.435755180131084</c:v>
                </c:pt>
                <c:pt idx="656">
                  <c:v>15.526040165610855</c:v>
                </c:pt>
                <c:pt idx="657">
                  <c:v>15.945627716836029</c:v>
                </c:pt>
                <c:pt idx="658">
                  <c:v>16.209512527828668</c:v>
                </c:pt>
                <c:pt idx="659">
                  <c:v>15.564057193192065</c:v>
                </c:pt>
                <c:pt idx="660">
                  <c:v>15.526040165610855</c:v>
                </c:pt>
                <c:pt idx="661">
                  <c:v>16.156559531700204</c:v>
                </c:pt>
                <c:pt idx="662">
                  <c:v>16.644276623271296</c:v>
                </c:pt>
                <c:pt idx="663">
                  <c:v>15.121983825134906</c:v>
                </c:pt>
                <c:pt idx="664">
                  <c:v>15.902549201785051</c:v>
                </c:pt>
                <c:pt idx="665">
                  <c:v>16.852782119825775</c:v>
                </c:pt>
                <c:pt idx="666">
                  <c:v>16.328817835875746</c:v>
                </c:pt>
                <c:pt idx="667">
                  <c:v>15.818579014864586</c:v>
                </c:pt>
                <c:pt idx="668">
                  <c:v>15.85399199622089</c:v>
                </c:pt>
                <c:pt idx="669">
                  <c:v>16.800001294185616</c:v>
                </c:pt>
                <c:pt idx="670">
                  <c:v>15.690047568972968</c:v>
                </c:pt>
                <c:pt idx="671">
                  <c:v>13.1930087108595</c:v>
                </c:pt>
                <c:pt idx="672">
                  <c:v>14.765474411197694</c:v>
                </c:pt>
                <c:pt idx="673">
                  <c:v>14.202364227920402</c:v>
                </c:pt>
                <c:pt idx="674">
                  <c:v>14.984345292342551</c:v>
                </c:pt>
                <c:pt idx="675">
                  <c:v>14.984233555280138</c:v>
                </c:pt>
                <c:pt idx="676">
                  <c:v>15.890494278597767</c:v>
                </c:pt>
                <c:pt idx="677">
                  <c:v>14.424045939952</c:v>
                </c:pt>
                <c:pt idx="678">
                  <c:v>16.52566585015024</c:v>
                </c:pt>
                <c:pt idx="679">
                  <c:v>16.094748175436365</c:v>
                </c:pt>
                <c:pt idx="680">
                  <c:v>16.435614114217611</c:v>
                </c:pt>
                <c:pt idx="681">
                  <c:v>15.631847829759906</c:v>
                </c:pt>
                <c:pt idx="682">
                  <c:v>13.998003493470126</c:v>
                </c:pt>
                <c:pt idx="683">
                  <c:v>15.00124055292653</c:v>
                </c:pt>
                <c:pt idx="684">
                  <c:v>15.221085777751641</c:v>
                </c:pt>
                <c:pt idx="685">
                  <c:v>17.941791980187922</c:v>
                </c:pt>
                <c:pt idx="686">
                  <c:v>16.286390033659856</c:v>
                </c:pt>
                <c:pt idx="687">
                  <c:v>16.198667102560083</c:v>
                </c:pt>
                <c:pt idx="688">
                  <c:v>15.858035311545777</c:v>
                </c:pt>
                <c:pt idx="689">
                  <c:v>16.454146422931128</c:v>
                </c:pt>
                <c:pt idx="690">
                  <c:v>16.712974610042636</c:v>
                </c:pt>
                <c:pt idx="691">
                  <c:v>15.221085777751641</c:v>
                </c:pt>
                <c:pt idx="692">
                  <c:v>14.514480742153994</c:v>
                </c:pt>
                <c:pt idx="693">
                  <c:v>15.616424961641588</c:v>
                </c:pt>
                <c:pt idx="694">
                  <c:v>15.557294709904351</c:v>
                </c:pt>
                <c:pt idx="695">
                  <c:v>14.552209047631232</c:v>
                </c:pt>
                <c:pt idx="696">
                  <c:v>16.046172500789336</c:v>
                </c:pt>
                <c:pt idx="697">
                  <c:v>15.221085777751641</c:v>
                </c:pt>
                <c:pt idx="698">
                  <c:v>15.691369657710824</c:v>
                </c:pt>
                <c:pt idx="699">
                  <c:v>14.552209047631232</c:v>
                </c:pt>
                <c:pt idx="700">
                  <c:v>16.274640338069009</c:v>
                </c:pt>
                <c:pt idx="701">
                  <c:v>14.873248332642879</c:v>
                </c:pt>
                <c:pt idx="702">
                  <c:v>14.15834807337731</c:v>
                </c:pt>
                <c:pt idx="703">
                  <c:v>15.523079657117155</c:v>
                </c:pt>
                <c:pt idx="704">
                  <c:v>13.957901932559775</c:v>
                </c:pt>
                <c:pt idx="705">
                  <c:v>16.23939342564837</c:v>
                </c:pt>
                <c:pt idx="706">
                  <c:v>15.001349528615741</c:v>
                </c:pt>
                <c:pt idx="707">
                  <c:v>16.645469830748429</c:v>
                </c:pt>
                <c:pt idx="708">
                  <c:v>14.552209047631232</c:v>
                </c:pt>
                <c:pt idx="709">
                  <c:v>14.866256726062446</c:v>
                </c:pt>
                <c:pt idx="710">
                  <c:v>15.486078711562266</c:v>
                </c:pt>
                <c:pt idx="711">
                  <c:v>15.219789176451572</c:v>
                </c:pt>
                <c:pt idx="712">
                  <c:v>14.828515744500182</c:v>
                </c:pt>
                <c:pt idx="713">
                  <c:v>15.898485075630239</c:v>
                </c:pt>
                <c:pt idx="714">
                  <c:v>16.496162690441562</c:v>
                </c:pt>
                <c:pt idx="715">
                  <c:v>13.819252340947129</c:v>
                </c:pt>
                <c:pt idx="716">
                  <c:v>14.870029283259651</c:v>
                </c:pt>
                <c:pt idx="717">
                  <c:v>15.705975232614097</c:v>
                </c:pt>
                <c:pt idx="718">
                  <c:v>15.4070970273604</c:v>
                </c:pt>
                <c:pt idx="719">
                  <c:v>14.928979239931987</c:v>
                </c:pt>
                <c:pt idx="720">
                  <c:v>16.561394156797789</c:v>
                </c:pt>
                <c:pt idx="721">
                  <c:v>16.283968795981732</c:v>
                </c:pt>
                <c:pt idx="722">
                  <c:v>15.699406248381154</c:v>
                </c:pt>
                <c:pt idx="723">
                  <c:v>15.140019240415747</c:v>
                </c:pt>
                <c:pt idx="724">
                  <c:v>17.169604916557361</c:v>
                </c:pt>
                <c:pt idx="725">
                  <c:v>16.731832724859167</c:v>
                </c:pt>
                <c:pt idx="726">
                  <c:v>15.946267030877125</c:v>
                </c:pt>
                <c:pt idx="727">
                  <c:v>15.580248805274646</c:v>
                </c:pt>
                <c:pt idx="728">
                  <c:v>16.2858796120607</c:v>
                </c:pt>
                <c:pt idx="729">
                  <c:v>15.77607450084199</c:v>
                </c:pt>
                <c:pt idx="730">
                  <c:v>16.873695629177281</c:v>
                </c:pt>
                <c:pt idx="731">
                  <c:v>15.203195488094604</c:v>
                </c:pt>
                <c:pt idx="732">
                  <c:v>15.020178453491914</c:v>
                </c:pt>
                <c:pt idx="733">
                  <c:v>14.617418469352099</c:v>
                </c:pt>
                <c:pt idx="734">
                  <c:v>16.537936606423028</c:v>
                </c:pt>
                <c:pt idx="735">
                  <c:v>16.635308311443602</c:v>
                </c:pt>
                <c:pt idx="736">
                  <c:v>15.580142854419339</c:v>
                </c:pt>
                <c:pt idx="737">
                  <c:v>15.539457653465888</c:v>
                </c:pt>
                <c:pt idx="738">
                  <c:v>15.672875549666294</c:v>
                </c:pt>
                <c:pt idx="739">
                  <c:v>16.053545685972875</c:v>
                </c:pt>
                <c:pt idx="740">
                  <c:v>15.100286769690367</c:v>
                </c:pt>
                <c:pt idx="741">
                  <c:v>15.522889505762192</c:v>
                </c:pt>
                <c:pt idx="742">
                  <c:v>16.413315822696369</c:v>
                </c:pt>
                <c:pt idx="743">
                  <c:v>14.14637620275607</c:v>
                </c:pt>
                <c:pt idx="744">
                  <c:v>16.023339351487984</c:v>
                </c:pt>
                <c:pt idx="745">
                  <c:v>16.110116811063662</c:v>
                </c:pt>
                <c:pt idx="746">
                  <c:v>16.588790224194529</c:v>
                </c:pt>
                <c:pt idx="747">
                  <c:v>0</c:v>
                </c:pt>
                <c:pt idx="748">
                  <c:v>15.077933433118975</c:v>
                </c:pt>
                <c:pt idx="749">
                  <c:v>15.174685804598765</c:v>
                </c:pt>
                <c:pt idx="750">
                  <c:v>16.318842721997935</c:v>
                </c:pt>
                <c:pt idx="751">
                  <c:v>17.133942159280384</c:v>
                </c:pt>
                <c:pt idx="752">
                  <c:v>15.723786272025855</c:v>
                </c:pt>
                <c:pt idx="753">
                  <c:v>16.346272239821698</c:v>
                </c:pt>
                <c:pt idx="754">
                  <c:v>13.269015273159082</c:v>
                </c:pt>
                <c:pt idx="755">
                  <c:v>16.249527057652926</c:v>
                </c:pt>
                <c:pt idx="756">
                  <c:v>15.046949712833769</c:v>
                </c:pt>
                <c:pt idx="757">
                  <c:v>15.479850591616641</c:v>
                </c:pt>
                <c:pt idx="758">
                  <c:v>15.635597223297525</c:v>
                </c:pt>
                <c:pt idx="759">
                  <c:v>15.498096798550399</c:v>
                </c:pt>
                <c:pt idx="760">
                  <c:v>16.285597725190229</c:v>
                </c:pt>
                <c:pt idx="761">
                  <c:v>15.096984749877887</c:v>
                </c:pt>
                <c:pt idx="762">
                  <c:v>15.590670301198809</c:v>
                </c:pt>
                <c:pt idx="763">
                  <c:v>13.482362860498029</c:v>
                </c:pt>
                <c:pt idx="764">
                  <c:v>17.305113480121367</c:v>
                </c:pt>
                <c:pt idx="765">
                  <c:v>16.815756162228755</c:v>
                </c:pt>
                <c:pt idx="766">
                  <c:v>12.744620977137952</c:v>
                </c:pt>
                <c:pt idx="767">
                  <c:v>15.451208014644816</c:v>
                </c:pt>
                <c:pt idx="768">
                  <c:v>15.95631128640126</c:v>
                </c:pt>
                <c:pt idx="769">
                  <c:v>15.653222911976085</c:v>
                </c:pt>
                <c:pt idx="770">
                  <c:v>16.567345461279018</c:v>
                </c:pt>
                <c:pt idx="771">
                  <c:v>16.096526850536339</c:v>
                </c:pt>
                <c:pt idx="772">
                  <c:v>15.880136253823274</c:v>
                </c:pt>
                <c:pt idx="773">
                  <c:v>13.156124608870812</c:v>
                </c:pt>
                <c:pt idx="774">
                  <c:v>15.60388944434618</c:v>
                </c:pt>
                <c:pt idx="775">
                  <c:v>15.377557978417617</c:v>
                </c:pt>
                <c:pt idx="776">
                  <c:v>14.647656545364583</c:v>
                </c:pt>
                <c:pt idx="777">
                  <c:v>16.313967622248995</c:v>
                </c:pt>
                <c:pt idx="778">
                  <c:v>17.008764529552039</c:v>
                </c:pt>
                <c:pt idx="779">
                  <c:v>15.619673398186666</c:v>
                </c:pt>
                <c:pt idx="780">
                  <c:v>19.69516736687638</c:v>
                </c:pt>
                <c:pt idx="781">
                  <c:v>13.813422697226986</c:v>
                </c:pt>
                <c:pt idx="782">
                  <c:v>13.854698711905499</c:v>
                </c:pt>
                <c:pt idx="783">
                  <c:v>14.377951734003696</c:v>
                </c:pt>
                <c:pt idx="784">
                  <c:v>15.862079561932564</c:v>
                </c:pt>
                <c:pt idx="785">
                  <c:v>15.5634687631905</c:v>
                </c:pt>
                <c:pt idx="786">
                  <c:v>16.169488343560918</c:v>
                </c:pt>
                <c:pt idx="787">
                  <c:v>16.632864937118292</c:v>
                </c:pt>
                <c:pt idx="788">
                  <c:v>16.998259013860878</c:v>
                </c:pt>
                <c:pt idx="789">
                  <c:v>16.493155049185674</c:v>
                </c:pt>
                <c:pt idx="790">
                  <c:v>14.172619602846657</c:v>
                </c:pt>
                <c:pt idx="791">
                  <c:v>15.65210212839159</c:v>
                </c:pt>
                <c:pt idx="792">
                  <c:v>14.313669245406983</c:v>
                </c:pt>
                <c:pt idx="793">
                  <c:v>16.744643941034045</c:v>
                </c:pt>
                <c:pt idx="794">
                  <c:v>17.199636739285857</c:v>
                </c:pt>
                <c:pt idx="795">
                  <c:v>16.092065135363093</c:v>
                </c:pt>
                <c:pt idx="796">
                  <c:v>15.3950042291061</c:v>
                </c:pt>
                <c:pt idx="797">
                  <c:v>16.327713004015902</c:v>
                </c:pt>
                <c:pt idx="798">
                  <c:v>13.976610093145741</c:v>
                </c:pt>
                <c:pt idx="799">
                  <c:v>15.95345248816982</c:v>
                </c:pt>
                <c:pt idx="800">
                  <c:v>12.540319636005497</c:v>
                </c:pt>
                <c:pt idx="801">
                  <c:v>15.626884384730735</c:v>
                </c:pt>
                <c:pt idx="802">
                  <c:v>15.462081258674438</c:v>
                </c:pt>
                <c:pt idx="803">
                  <c:v>13.785490047391464</c:v>
                </c:pt>
                <c:pt idx="804">
                  <c:v>16.25152467357799</c:v>
                </c:pt>
                <c:pt idx="805">
                  <c:v>14.068531948439748</c:v>
                </c:pt>
                <c:pt idx="806">
                  <c:v>15.908040417218892</c:v>
                </c:pt>
                <c:pt idx="807">
                  <c:v>15.725808314853449</c:v>
                </c:pt>
                <c:pt idx="808">
                  <c:v>13.235312523029139</c:v>
                </c:pt>
                <c:pt idx="809">
                  <c:v>15.537840138205638</c:v>
                </c:pt>
                <c:pt idx="810">
                  <c:v>16.358474990019836</c:v>
                </c:pt>
                <c:pt idx="811">
                  <c:v>14.217483723914118</c:v>
                </c:pt>
                <c:pt idx="812">
                  <c:v>16.148167346144646</c:v>
                </c:pt>
                <c:pt idx="813">
                  <c:v>13.235312523029139</c:v>
                </c:pt>
                <c:pt idx="814">
                  <c:v>14.950729802082321</c:v>
                </c:pt>
                <c:pt idx="815">
                  <c:v>14.217483723914118</c:v>
                </c:pt>
                <c:pt idx="816">
                  <c:v>0</c:v>
                </c:pt>
                <c:pt idx="817">
                  <c:v>16.609359816744377</c:v>
                </c:pt>
                <c:pt idx="818">
                  <c:v>0</c:v>
                </c:pt>
                <c:pt idx="819">
                  <c:v>16.750527239966924</c:v>
                </c:pt>
                <c:pt idx="820">
                  <c:v>16.591255308509833</c:v>
                </c:pt>
                <c:pt idx="821">
                  <c:v>15.649782390660759</c:v>
                </c:pt>
                <c:pt idx="822">
                  <c:v>15.234966897983536</c:v>
                </c:pt>
                <c:pt idx="823">
                  <c:v>15.997671971162365</c:v>
                </c:pt>
                <c:pt idx="824">
                  <c:v>17.070544758440501</c:v>
                </c:pt>
                <c:pt idx="825">
                  <c:v>15.80120525022329</c:v>
                </c:pt>
                <c:pt idx="826">
                  <c:v>15.205829266030399</c:v>
                </c:pt>
                <c:pt idx="827">
                  <c:v>16.889620395770137</c:v>
                </c:pt>
                <c:pt idx="828">
                  <c:v>15.095325326601825</c:v>
                </c:pt>
                <c:pt idx="829">
                  <c:v>16.069149003796703</c:v>
                </c:pt>
                <c:pt idx="830">
                  <c:v>16.317627078282285</c:v>
                </c:pt>
                <c:pt idx="831">
                  <c:v>16.047955823122866</c:v>
                </c:pt>
                <c:pt idx="832">
                  <c:v>16.987562675392475</c:v>
                </c:pt>
                <c:pt idx="833">
                  <c:v>15.111575589343227</c:v>
                </c:pt>
                <c:pt idx="834">
                  <c:v>16.426843032764161</c:v>
                </c:pt>
                <c:pt idx="835">
                  <c:v>16.06847613567794</c:v>
                </c:pt>
                <c:pt idx="836">
                  <c:v>15.61041574485186</c:v>
                </c:pt>
                <c:pt idx="837">
                  <c:v>14.886981138095148</c:v>
                </c:pt>
                <c:pt idx="838">
                  <c:v>14.634854479223163</c:v>
                </c:pt>
                <c:pt idx="839">
                  <c:v>15.40638175618793</c:v>
                </c:pt>
                <c:pt idx="840">
                  <c:v>15.982434719293227</c:v>
                </c:pt>
                <c:pt idx="841">
                  <c:v>16.151469678831731</c:v>
                </c:pt>
                <c:pt idx="842">
                  <c:v>16.754267997617671</c:v>
                </c:pt>
                <c:pt idx="843">
                  <c:v>16.106705953345831</c:v>
                </c:pt>
                <c:pt idx="844">
                  <c:v>13.701003871798189</c:v>
                </c:pt>
                <c:pt idx="845">
                  <c:v>0</c:v>
                </c:pt>
                <c:pt idx="846">
                  <c:v>16.892069110990303</c:v>
                </c:pt>
                <c:pt idx="84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766-4096-B7A9-F65BA8B497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76211887"/>
        <c:axId val="1176207087"/>
      </c:scatterChart>
      <c:valAx>
        <c:axId val="1176211887"/>
        <c:scaling>
          <c:orientation val="minMax"/>
          <c:max val="1.7500000000000002"/>
          <c:min val="-0.7500000000000001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" sourceLinked="0"/>
        <c:majorTickMark val="cross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176207087"/>
        <c:crosses val="max"/>
        <c:crossBetween val="midCat"/>
        <c:majorUnit val="0.2"/>
        <c:minorUnit val="0.2"/>
      </c:valAx>
      <c:valAx>
        <c:axId val="1176207087"/>
        <c:scaling>
          <c:orientation val="maxMin"/>
          <c:max val="17.5"/>
          <c:min val="12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 w="444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176211887"/>
        <c:crossesAt val="-0.75000000000000011"/>
        <c:crossBetween val="midCat"/>
        <c:majorUnit val="1"/>
        <c:minorUnit val="1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tx1"/>
                </a:solidFill>
              </a:rPr>
              <a:t>M67 HR Diagram</a:t>
            </a:r>
            <a:endParaRPr lang="he-IL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'M15'!$G$6:$G$585</c:f>
              <c:numCache>
                <c:formatCode>0.00</c:formatCode>
                <c:ptCount val="580"/>
                <c:pt idx="0">
                  <c:v>2.2440892348854193</c:v>
                </c:pt>
                <c:pt idx="1">
                  <c:v>0.67931628133977395</c:v>
                </c:pt>
                <c:pt idx="2">
                  <c:v>1.1777408399622857</c:v>
                </c:pt>
                <c:pt idx="3">
                  <c:v>0.83897604144635562</c:v>
                </c:pt>
                <c:pt idx="4">
                  <c:v>0.88266836027674178</c:v>
                </c:pt>
                <c:pt idx="5">
                  <c:v>0.73020161227547686</c:v>
                </c:pt>
                <c:pt idx="6">
                  <c:v>0.69008977511148228</c:v>
                </c:pt>
                <c:pt idx="7">
                  <c:v>1.0965943658589812</c:v>
                </c:pt>
                <c:pt idx="8">
                  <c:v>2.8218265194599335</c:v>
                </c:pt>
                <c:pt idx="9">
                  <c:v>1.1114389816206416</c:v>
                </c:pt>
                <c:pt idx="10">
                  <c:v>0.55109741054883377</c:v>
                </c:pt>
                <c:pt idx="11">
                  <c:v>0.52822412415459508</c:v>
                </c:pt>
                <c:pt idx="12">
                  <c:v>0.7271210227037781</c:v>
                </c:pt>
                <c:pt idx="13">
                  <c:v>0.64231983277997995</c:v>
                </c:pt>
                <c:pt idx="14">
                  <c:v>1.0118226355742828</c:v>
                </c:pt>
                <c:pt idx="15">
                  <c:v>0.81370664997232045</c:v>
                </c:pt>
                <c:pt idx="16">
                  <c:v>0.47889585078935432</c:v>
                </c:pt>
                <c:pt idx="17">
                  <c:v>0.92596377555838427</c:v>
                </c:pt>
                <c:pt idx="18">
                  <c:v>0.70715435851415553</c:v>
                </c:pt>
                <c:pt idx="19">
                  <c:v>0.58893987850494622</c:v>
                </c:pt>
                <c:pt idx="20">
                  <c:v>0.71396387912640802</c:v>
                </c:pt>
                <c:pt idx="21">
                  <c:v>0.60712140822739902</c:v>
                </c:pt>
                <c:pt idx="22">
                  <c:v>-1.0042858515349333</c:v>
                </c:pt>
                <c:pt idx="23">
                  <c:v>0.46424363027048016</c:v>
                </c:pt>
                <c:pt idx="24">
                  <c:v>0.75796164481441264</c:v>
                </c:pt>
                <c:pt idx="25">
                  <c:v>0.65357256876074321</c:v>
                </c:pt>
                <c:pt idx="26">
                  <c:v>0.93348544046641568</c:v>
                </c:pt>
                <c:pt idx="27">
                  <c:v>1.1707382839622629</c:v>
                </c:pt>
                <c:pt idx="28">
                  <c:v>0.69377994708232937</c:v>
                </c:pt>
                <c:pt idx="29">
                  <c:v>0.68301573917502378</c:v>
                </c:pt>
                <c:pt idx="30">
                  <c:v>0.5001006225594431</c:v>
                </c:pt>
                <c:pt idx="31">
                  <c:v>1.8731484233274298</c:v>
                </c:pt>
                <c:pt idx="32">
                  <c:v>1.3185742480842511</c:v>
                </c:pt>
                <c:pt idx="33">
                  <c:v>0.70337306204761529</c:v>
                </c:pt>
                <c:pt idx="34">
                  <c:v>0.84696434136107368</c:v>
                </c:pt>
                <c:pt idx="35">
                  <c:v>0.92686796497743384</c:v>
                </c:pt>
                <c:pt idx="36">
                  <c:v>0.74538191644266161</c:v>
                </c:pt>
                <c:pt idx="37">
                  <c:v>2.2279409763051499</c:v>
                </c:pt>
                <c:pt idx="38">
                  <c:v>0.51756393525089917</c:v>
                </c:pt>
                <c:pt idx="39">
                  <c:v>0.54375930987120502</c:v>
                </c:pt>
                <c:pt idx="40">
                  <c:v>0.48385437208053367</c:v>
                </c:pt>
                <c:pt idx="41">
                  <c:v>0.5126436259198226</c:v>
                </c:pt>
                <c:pt idx="42">
                  <c:v>0.72048012363614622</c:v>
                </c:pt>
                <c:pt idx="43">
                  <c:v>0.789851479213316</c:v>
                </c:pt>
                <c:pt idx="44">
                  <c:v>0.58763759361723911</c:v>
                </c:pt>
                <c:pt idx="45">
                  <c:v>0.70312039860225473</c:v>
                </c:pt>
                <c:pt idx="46">
                  <c:v>0.48373447763533511</c:v>
                </c:pt>
                <c:pt idx="47">
                  <c:v>0.44612238452047953</c:v>
                </c:pt>
                <c:pt idx="48">
                  <c:v>0.84299827877133393</c:v>
                </c:pt>
                <c:pt idx="49">
                  <c:v>0.58528293655681662</c:v>
                </c:pt>
                <c:pt idx="50">
                  <c:v>0.58956740637384297</c:v>
                </c:pt>
                <c:pt idx="51">
                  <c:v>0.6889694976532923</c:v>
                </c:pt>
                <c:pt idx="52">
                  <c:v>0.68861342619295418</c:v>
                </c:pt>
                <c:pt idx="53">
                  <c:v>0.63983897050098837</c:v>
                </c:pt>
                <c:pt idx="54">
                  <c:v>1.061380035436936</c:v>
                </c:pt>
                <c:pt idx="55">
                  <c:v>0.67520305390209256</c:v>
                </c:pt>
                <c:pt idx="56">
                  <c:v>0.67578368300959579</c:v>
                </c:pt>
                <c:pt idx="57">
                  <c:v>0.69389833103924592</c:v>
                </c:pt>
                <c:pt idx="58">
                  <c:v>0.77446792213743731</c:v>
                </c:pt>
                <c:pt idx="59">
                  <c:v>0.50189192500661872</c:v>
                </c:pt>
                <c:pt idx="60">
                  <c:v>1.0520573135604387</c:v>
                </c:pt>
                <c:pt idx="61">
                  <c:v>1.2953099647710691</c:v>
                </c:pt>
                <c:pt idx="62">
                  <c:v>0.76771799188137035</c:v>
                </c:pt>
                <c:pt idx="63">
                  <c:v>0.55050801365856405</c:v>
                </c:pt>
                <c:pt idx="64">
                  <c:v>2.6754914252931146</c:v>
                </c:pt>
                <c:pt idx="65">
                  <c:v>0.73620508647269856</c:v>
                </c:pt>
                <c:pt idx="66">
                  <c:v>0.80765457956843645</c:v>
                </c:pt>
                <c:pt idx="67">
                  <c:v>0.2708894756590407</c:v>
                </c:pt>
                <c:pt idx="68">
                  <c:v>0.698117569705061</c:v>
                </c:pt>
                <c:pt idx="69">
                  <c:v>0.51279816668185885</c:v>
                </c:pt>
                <c:pt idx="70">
                  <c:v>0.58470027063904806</c:v>
                </c:pt>
                <c:pt idx="71">
                  <c:v>0.57323736028651529</c:v>
                </c:pt>
                <c:pt idx="72">
                  <c:v>0.2615511279068567</c:v>
                </c:pt>
                <c:pt idx="73">
                  <c:v>0.87460887403402343</c:v>
                </c:pt>
                <c:pt idx="74">
                  <c:v>0.66783166424220686</c:v>
                </c:pt>
                <c:pt idx="75">
                  <c:v>0.65210100838436813</c:v>
                </c:pt>
                <c:pt idx="76">
                  <c:v>0.65180533587111822</c:v>
                </c:pt>
                <c:pt idx="77">
                  <c:v>0.73074773966466045</c:v>
                </c:pt>
                <c:pt idx="78">
                  <c:v>0.54584717216338174</c:v>
                </c:pt>
                <c:pt idx="79">
                  <c:v>1.3233739234322652</c:v>
                </c:pt>
                <c:pt idx="80">
                  <c:v>0.55381325905898504</c:v>
                </c:pt>
                <c:pt idx="81">
                  <c:v>0.90952390951149131</c:v>
                </c:pt>
                <c:pt idx="82">
                  <c:v>0.46660833448197997</c:v>
                </c:pt>
                <c:pt idx="83">
                  <c:v>0.62823831467449875</c:v>
                </c:pt>
                <c:pt idx="84">
                  <c:v>0.93869669106533604</c:v>
                </c:pt>
                <c:pt idx="85">
                  <c:v>0.72943411567873651</c:v>
                </c:pt>
                <c:pt idx="86">
                  <c:v>0.92293458201659395</c:v>
                </c:pt>
                <c:pt idx="87">
                  <c:v>1.3795355070799886</c:v>
                </c:pt>
                <c:pt idx="88">
                  <c:v>0.66076271274188447</c:v>
                </c:pt>
                <c:pt idx="89">
                  <c:v>0.57446893098270846</c:v>
                </c:pt>
                <c:pt idx="90">
                  <c:v>0.60106658624551668</c:v>
                </c:pt>
                <c:pt idx="91">
                  <c:v>0.5511675908658813</c:v>
                </c:pt>
                <c:pt idx="92">
                  <c:v>0.5511675908658813</c:v>
                </c:pt>
                <c:pt idx="93">
                  <c:v>0.56222357876942408</c:v>
                </c:pt>
                <c:pt idx="94">
                  <c:v>0.56291534195482673</c:v>
                </c:pt>
                <c:pt idx="95">
                  <c:v>0</c:v>
                </c:pt>
                <c:pt idx="96">
                  <c:v>0.81801349031682347</c:v>
                </c:pt>
                <c:pt idx="97">
                  <c:v>0.60071556131940018</c:v>
                </c:pt>
                <c:pt idx="98">
                  <c:v>0.56291534195482673</c:v>
                </c:pt>
                <c:pt idx="99">
                  <c:v>0.77299932999901455</c:v>
                </c:pt>
                <c:pt idx="100">
                  <c:v>0.86011819291968661</c:v>
                </c:pt>
                <c:pt idx="101">
                  <c:v>1.0529212809418838</c:v>
                </c:pt>
                <c:pt idx="102">
                  <c:v>0.52011447259526844</c:v>
                </c:pt>
                <c:pt idx="103">
                  <c:v>0.7843621221050896</c:v>
                </c:pt>
                <c:pt idx="104">
                  <c:v>0.74558559189358076</c:v>
                </c:pt>
                <c:pt idx="105">
                  <c:v>0.92875586862142012</c:v>
                </c:pt>
                <c:pt idx="106">
                  <c:v>0.51251773741561313</c:v>
                </c:pt>
                <c:pt idx="107">
                  <c:v>0.67598942765512438</c:v>
                </c:pt>
                <c:pt idx="108">
                  <c:v>0.60441022159922508</c:v>
                </c:pt>
                <c:pt idx="109">
                  <c:v>0.66789313450092469</c:v>
                </c:pt>
                <c:pt idx="110">
                  <c:v>0.89259398071429641</c:v>
                </c:pt>
                <c:pt idx="111">
                  <c:v>0.5073576034131595</c:v>
                </c:pt>
                <c:pt idx="112">
                  <c:v>0.76873633046119605</c:v>
                </c:pt>
                <c:pt idx="113">
                  <c:v>0.53237436061210741</c:v>
                </c:pt>
                <c:pt idx="114">
                  <c:v>1.1669395812059886</c:v>
                </c:pt>
                <c:pt idx="115">
                  <c:v>0.97436106362756125</c:v>
                </c:pt>
                <c:pt idx="116">
                  <c:v>0.71399328267812234</c:v>
                </c:pt>
                <c:pt idx="117">
                  <c:v>0.51447506971369106</c:v>
                </c:pt>
                <c:pt idx="118">
                  <c:v>0.53237436061210741</c:v>
                </c:pt>
                <c:pt idx="119">
                  <c:v>1.3144218579987144</c:v>
                </c:pt>
                <c:pt idx="120">
                  <c:v>0.87715644404305348</c:v>
                </c:pt>
                <c:pt idx="121">
                  <c:v>0.8633496859223293</c:v>
                </c:pt>
                <c:pt idx="122">
                  <c:v>0.77380971470099635</c:v>
                </c:pt>
                <c:pt idx="123">
                  <c:v>0.96476080555061228</c:v>
                </c:pt>
                <c:pt idx="124">
                  <c:v>0.80956708848226211</c:v>
                </c:pt>
                <c:pt idx="125">
                  <c:v>0.55412155998846413</c:v>
                </c:pt>
                <c:pt idx="126">
                  <c:v>0.29390892007694552</c:v>
                </c:pt>
                <c:pt idx="127">
                  <c:v>0.17898391742455927</c:v>
                </c:pt>
                <c:pt idx="128">
                  <c:v>0.53394358517763441</c:v>
                </c:pt>
                <c:pt idx="129">
                  <c:v>0.48559908538315993</c:v>
                </c:pt>
                <c:pt idx="130">
                  <c:v>0.66445757493506652</c:v>
                </c:pt>
                <c:pt idx="131">
                  <c:v>1.3825581384597563</c:v>
                </c:pt>
                <c:pt idx="132">
                  <c:v>0.52983803898229564</c:v>
                </c:pt>
                <c:pt idx="133">
                  <c:v>0.55176352746528079</c:v>
                </c:pt>
                <c:pt idx="134">
                  <c:v>0.5334192083495275</c:v>
                </c:pt>
                <c:pt idx="135">
                  <c:v>0.52983803898229564</c:v>
                </c:pt>
                <c:pt idx="136">
                  <c:v>0.71644357574176465</c:v>
                </c:pt>
                <c:pt idx="137">
                  <c:v>0.66881502298277629</c:v>
                </c:pt>
                <c:pt idx="138">
                  <c:v>0.7503744134419652</c:v>
                </c:pt>
                <c:pt idx="139">
                  <c:v>0.51744930989486027</c:v>
                </c:pt>
                <c:pt idx="140">
                  <c:v>0.66432365731556797</c:v>
                </c:pt>
                <c:pt idx="141">
                  <c:v>8.5472488785082734E-3</c:v>
                </c:pt>
                <c:pt idx="142">
                  <c:v>0.8577761216307771</c:v>
                </c:pt>
                <c:pt idx="143">
                  <c:v>1.1521381011910929</c:v>
                </c:pt>
                <c:pt idx="144">
                  <c:v>0.74491304997347041</c:v>
                </c:pt>
                <c:pt idx="145">
                  <c:v>0.64537830733284385</c:v>
                </c:pt>
                <c:pt idx="146">
                  <c:v>0.6000428450549411</c:v>
                </c:pt>
                <c:pt idx="147">
                  <c:v>1.0851433278862406</c:v>
                </c:pt>
                <c:pt idx="148">
                  <c:v>0.59375684860128897</c:v>
                </c:pt>
                <c:pt idx="149">
                  <c:v>0.52243657400468213</c:v>
                </c:pt>
                <c:pt idx="150">
                  <c:v>0.79299934079559731</c:v>
                </c:pt>
                <c:pt idx="151">
                  <c:v>0</c:v>
                </c:pt>
                <c:pt idx="152">
                  <c:v>1.0358420598167843</c:v>
                </c:pt>
                <c:pt idx="153">
                  <c:v>0.56161545329383356</c:v>
                </c:pt>
                <c:pt idx="154">
                  <c:v>0.67150766162120701</c:v>
                </c:pt>
                <c:pt idx="155">
                  <c:v>1.1209260779256358</c:v>
                </c:pt>
                <c:pt idx="156">
                  <c:v>0.29744305452299463</c:v>
                </c:pt>
                <c:pt idx="157">
                  <c:v>0.72227029962681688</c:v>
                </c:pt>
                <c:pt idx="158">
                  <c:v>0.5342786994757589</c:v>
                </c:pt>
                <c:pt idx="159">
                  <c:v>0.49952298901580611</c:v>
                </c:pt>
                <c:pt idx="160">
                  <c:v>0.89977659881736227</c:v>
                </c:pt>
                <c:pt idx="161">
                  <c:v>0.71943798822751082</c:v>
                </c:pt>
                <c:pt idx="162">
                  <c:v>0.67105087984428669</c:v>
                </c:pt>
                <c:pt idx="163">
                  <c:v>0.52397679328297753</c:v>
                </c:pt>
                <c:pt idx="164">
                  <c:v>0.57772607084155614</c:v>
                </c:pt>
                <c:pt idx="165">
                  <c:v>0.70604218996771739</c:v>
                </c:pt>
                <c:pt idx="166">
                  <c:v>0.74894377423086422</c:v>
                </c:pt>
                <c:pt idx="167">
                  <c:v>0.51535213622611953</c:v>
                </c:pt>
                <c:pt idx="168">
                  <c:v>0.45691003514865719</c:v>
                </c:pt>
                <c:pt idx="169">
                  <c:v>0.69131758445453007</c:v>
                </c:pt>
                <c:pt idx="170">
                  <c:v>1.2439088303526067</c:v>
                </c:pt>
                <c:pt idx="171">
                  <c:v>0.56721657547443916</c:v>
                </c:pt>
                <c:pt idx="172">
                  <c:v>0.76891560888445665</c:v>
                </c:pt>
                <c:pt idx="173">
                  <c:v>1.1892365989881111</c:v>
                </c:pt>
                <c:pt idx="174">
                  <c:v>1.462603078074648</c:v>
                </c:pt>
                <c:pt idx="175">
                  <c:v>0.79034943255226975</c:v>
                </c:pt>
                <c:pt idx="176">
                  <c:v>0.60680032484426261</c:v>
                </c:pt>
                <c:pt idx="177">
                  <c:v>0.56890678978275244</c:v>
                </c:pt>
                <c:pt idx="178">
                  <c:v>0.73524882646861411</c:v>
                </c:pt>
                <c:pt idx="179">
                  <c:v>0.77938193587956417</c:v>
                </c:pt>
                <c:pt idx="180">
                  <c:v>0</c:v>
                </c:pt>
                <c:pt idx="181">
                  <c:v>0.8321745198448387</c:v>
                </c:pt>
                <c:pt idx="182">
                  <c:v>1.248681655568711</c:v>
                </c:pt>
                <c:pt idx="183">
                  <c:v>0.53202413454044195</c:v>
                </c:pt>
                <c:pt idx="184">
                  <c:v>0.45394349930786254</c:v>
                </c:pt>
                <c:pt idx="185">
                  <c:v>0.89877838659367026</c:v>
                </c:pt>
                <c:pt idx="186">
                  <c:v>0.63554140671670578</c:v>
                </c:pt>
                <c:pt idx="187">
                  <c:v>0.2294502513721472</c:v>
                </c:pt>
                <c:pt idx="188">
                  <c:v>0.59450111078551449</c:v>
                </c:pt>
                <c:pt idx="189">
                  <c:v>0.63554140671670578</c:v>
                </c:pt>
                <c:pt idx="190">
                  <c:v>0.80144153096228199</c:v>
                </c:pt>
                <c:pt idx="191">
                  <c:v>-0.17351051283172297</c:v>
                </c:pt>
                <c:pt idx="192">
                  <c:v>0.55246917245201499</c:v>
                </c:pt>
                <c:pt idx="193">
                  <c:v>1.7293473023250716</c:v>
                </c:pt>
                <c:pt idx="194">
                  <c:v>0.83151693882993993</c:v>
                </c:pt>
                <c:pt idx="195">
                  <c:v>0.58419457712684175</c:v>
                </c:pt>
                <c:pt idx="196">
                  <c:v>0.92703293262489983</c:v>
                </c:pt>
                <c:pt idx="197">
                  <c:v>1.0630898287136799</c:v>
                </c:pt>
                <c:pt idx="198">
                  <c:v>1.0019323801474365</c:v>
                </c:pt>
                <c:pt idx="199">
                  <c:v>0.48715765934711291</c:v>
                </c:pt>
                <c:pt idx="200">
                  <c:v>1.083389276452521</c:v>
                </c:pt>
                <c:pt idx="201">
                  <c:v>0.51303229590607136</c:v>
                </c:pt>
                <c:pt idx="202">
                  <c:v>0.59957057428492821</c:v>
                </c:pt>
                <c:pt idx="203">
                  <c:v>0.56880066029918663</c:v>
                </c:pt>
                <c:pt idx="204">
                  <c:v>0.52809664449930271</c:v>
                </c:pt>
                <c:pt idx="205">
                  <c:v>2.1845445895354141</c:v>
                </c:pt>
                <c:pt idx="206">
                  <c:v>0.56880066029918663</c:v>
                </c:pt>
                <c:pt idx="207">
                  <c:v>0.71641921437829237</c:v>
                </c:pt>
                <c:pt idx="208">
                  <c:v>0.67352908409965129</c:v>
                </c:pt>
                <c:pt idx="209">
                  <c:v>0.29563121686678356</c:v>
                </c:pt>
                <c:pt idx="210">
                  <c:v>0.68095967031383009</c:v>
                </c:pt>
                <c:pt idx="211">
                  <c:v>0.43829184229407331</c:v>
                </c:pt>
                <c:pt idx="212">
                  <c:v>0.57529393834618259</c:v>
                </c:pt>
                <c:pt idx="213">
                  <c:v>0.52662578587866737</c:v>
                </c:pt>
                <c:pt idx="214">
                  <c:v>0.48183559189778541</c:v>
                </c:pt>
                <c:pt idx="215">
                  <c:v>0.72356189437334995</c:v>
                </c:pt>
                <c:pt idx="216">
                  <c:v>0.81508559247528223</c:v>
                </c:pt>
                <c:pt idx="217">
                  <c:v>0.48883198299028158</c:v>
                </c:pt>
                <c:pt idx="218">
                  <c:v>0.53985404857487329</c:v>
                </c:pt>
                <c:pt idx="219">
                  <c:v>0.76940386056960297</c:v>
                </c:pt>
                <c:pt idx="220">
                  <c:v>0.50656156733170588</c:v>
                </c:pt>
                <c:pt idx="221">
                  <c:v>0.63847435499160565</c:v>
                </c:pt>
                <c:pt idx="222">
                  <c:v>-1.4535140524088905</c:v>
                </c:pt>
                <c:pt idx="223">
                  <c:v>0.70223331884345908</c:v>
                </c:pt>
                <c:pt idx="224">
                  <c:v>0.50155982174131286</c:v>
                </c:pt>
                <c:pt idx="225">
                  <c:v>0.82138090260087115</c:v>
                </c:pt>
                <c:pt idx="226">
                  <c:v>0.51704466888093248</c:v>
                </c:pt>
                <c:pt idx="227">
                  <c:v>1.0554316098173431</c:v>
                </c:pt>
                <c:pt idx="228">
                  <c:v>1.1624956623585174</c:v>
                </c:pt>
                <c:pt idx="229">
                  <c:v>0.5188036601812176</c:v>
                </c:pt>
                <c:pt idx="230">
                  <c:v>0.57557349321393336</c:v>
                </c:pt>
                <c:pt idx="231">
                  <c:v>0</c:v>
                </c:pt>
                <c:pt idx="232">
                  <c:v>0.51704466888093248</c:v>
                </c:pt>
                <c:pt idx="233">
                  <c:v>0.60955683777586711</c:v>
                </c:pt>
                <c:pt idx="234">
                  <c:v>0.59997506601161388</c:v>
                </c:pt>
                <c:pt idx="235">
                  <c:v>0.55908965531422017</c:v>
                </c:pt>
                <c:pt idx="236">
                  <c:v>0.58015074403301914</c:v>
                </c:pt>
                <c:pt idx="237">
                  <c:v>0.81809462930487453</c:v>
                </c:pt>
                <c:pt idx="238">
                  <c:v>0.81367049038658767</c:v>
                </c:pt>
                <c:pt idx="239">
                  <c:v>0.58661838853966697</c:v>
                </c:pt>
                <c:pt idx="240">
                  <c:v>0.70331606099032062</c:v>
                </c:pt>
                <c:pt idx="241">
                  <c:v>0.97945895276933226</c:v>
                </c:pt>
                <c:pt idx="242">
                  <c:v>0.89237280495762339</c:v>
                </c:pt>
                <c:pt idx="243">
                  <c:v>0.53716522835798064</c:v>
                </c:pt>
                <c:pt idx="244">
                  <c:v>0.56925134733117244</c:v>
                </c:pt>
                <c:pt idx="245">
                  <c:v>0.49041968827828802</c:v>
                </c:pt>
                <c:pt idx="246">
                  <c:v>0.70495087985378047</c:v>
                </c:pt>
                <c:pt idx="247">
                  <c:v>1.1929126020238379</c:v>
                </c:pt>
                <c:pt idx="248">
                  <c:v>0.6998298855410916</c:v>
                </c:pt>
                <c:pt idx="249">
                  <c:v>0.97454403531299971</c:v>
                </c:pt>
                <c:pt idx="250">
                  <c:v>0.62582543357857578</c:v>
                </c:pt>
                <c:pt idx="251">
                  <c:v>0.60421086342652797</c:v>
                </c:pt>
                <c:pt idx="252">
                  <c:v>0.54256280170273574</c:v>
                </c:pt>
                <c:pt idx="253">
                  <c:v>0.34797982994531401</c:v>
                </c:pt>
                <c:pt idx="254">
                  <c:v>0.50611301390694874</c:v>
                </c:pt>
                <c:pt idx="255">
                  <c:v>0.27908907360532814</c:v>
                </c:pt>
                <c:pt idx="256">
                  <c:v>0.5343131143490425</c:v>
                </c:pt>
                <c:pt idx="257">
                  <c:v>1.3336636732095262</c:v>
                </c:pt>
                <c:pt idx="258">
                  <c:v>0.40489763359786685</c:v>
                </c:pt>
                <c:pt idx="259">
                  <c:v>0.5073144408433532</c:v>
                </c:pt>
                <c:pt idx="260">
                  <c:v>0.31991859470335021</c:v>
                </c:pt>
                <c:pt idx="261">
                  <c:v>0.55636367376299067</c:v>
                </c:pt>
                <c:pt idx="262">
                  <c:v>0.54684837064420866</c:v>
                </c:pt>
                <c:pt idx="263">
                  <c:v>0.51065089475262515</c:v>
                </c:pt>
                <c:pt idx="264">
                  <c:v>0.88149467017073602</c:v>
                </c:pt>
                <c:pt idx="265">
                  <c:v>0.61579658793125636</c:v>
                </c:pt>
                <c:pt idx="266">
                  <c:v>0.63062612957694353</c:v>
                </c:pt>
                <c:pt idx="267">
                  <c:v>1.0252071040741957</c:v>
                </c:pt>
                <c:pt idx="268">
                  <c:v>0.48635498971492835</c:v>
                </c:pt>
                <c:pt idx="269">
                  <c:v>0.6891436408295839</c:v>
                </c:pt>
                <c:pt idx="270">
                  <c:v>0.61391498883467155</c:v>
                </c:pt>
                <c:pt idx="271">
                  <c:v>0.51966632990126915</c:v>
                </c:pt>
                <c:pt idx="272">
                  <c:v>0.70466058700118528</c:v>
                </c:pt>
                <c:pt idx="273">
                  <c:v>0.51065089475262515</c:v>
                </c:pt>
                <c:pt idx="274">
                  <c:v>3.2407159105776602</c:v>
                </c:pt>
                <c:pt idx="275">
                  <c:v>0.49526748245670155</c:v>
                </c:pt>
                <c:pt idx="276">
                  <c:v>1.8033524190470456</c:v>
                </c:pt>
                <c:pt idx="277">
                  <c:v>0.55158797744554389</c:v>
                </c:pt>
                <c:pt idx="278">
                  <c:v>0.5618794626381185</c:v>
                </c:pt>
                <c:pt idx="279">
                  <c:v>0.40327717304103422</c:v>
                </c:pt>
                <c:pt idx="280">
                  <c:v>0.49265494611370214</c:v>
                </c:pt>
                <c:pt idx="281">
                  <c:v>0.65076917334024675</c:v>
                </c:pt>
                <c:pt idx="282">
                  <c:v>0.9058063765418034</c:v>
                </c:pt>
                <c:pt idx="283">
                  <c:v>0.40327717304103422</c:v>
                </c:pt>
                <c:pt idx="284">
                  <c:v>0.76609485590974313</c:v>
                </c:pt>
                <c:pt idx="285">
                  <c:v>0.67272986178494354</c:v>
                </c:pt>
                <c:pt idx="286">
                  <c:v>0.81980358577241863</c:v>
                </c:pt>
                <c:pt idx="287">
                  <c:v>2.0212623594739272</c:v>
                </c:pt>
                <c:pt idx="288">
                  <c:v>2.4931916483993648</c:v>
                </c:pt>
                <c:pt idx="289">
                  <c:v>0.7105275448088062</c:v>
                </c:pt>
                <c:pt idx="290">
                  <c:v>0</c:v>
                </c:pt>
                <c:pt idx="291">
                  <c:v>0.47227286266926</c:v>
                </c:pt>
                <c:pt idx="292">
                  <c:v>0.72945778372289038</c:v>
                </c:pt>
                <c:pt idx="293">
                  <c:v>0.6726833943338193</c:v>
                </c:pt>
                <c:pt idx="294">
                  <c:v>0.65223745078623563</c:v>
                </c:pt>
                <c:pt idx="295">
                  <c:v>-0.19337114954669127</c:v>
                </c:pt>
                <c:pt idx="296">
                  <c:v>0.72706555268351036</c:v>
                </c:pt>
                <c:pt idx="297">
                  <c:v>0.86306045275653465</c:v>
                </c:pt>
                <c:pt idx="298">
                  <c:v>0.52914412163171787</c:v>
                </c:pt>
                <c:pt idx="299">
                  <c:v>0.52785186423887365</c:v>
                </c:pt>
                <c:pt idx="300">
                  <c:v>0.88435480570467218</c:v>
                </c:pt>
                <c:pt idx="301">
                  <c:v>0.86058641003796699</c:v>
                </c:pt>
                <c:pt idx="302">
                  <c:v>0.63020477686692478</c:v>
                </c:pt>
                <c:pt idx="303">
                  <c:v>1.0300435473917429</c:v>
                </c:pt>
                <c:pt idx="304">
                  <c:v>0.56258917624831395</c:v>
                </c:pt>
                <c:pt idx="305">
                  <c:v>0.4903145994798212</c:v>
                </c:pt>
                <c:pt idx="306">
                  <c:v>0.79265617508442721</c:v>
                </c:pt>
                <c:pt idx="307">
                  <c:v>0.50948988749512059</c:v>
                </c:pt>
                <c:pt idx="308">
                  <c:v>0.18860200765225804</c:v>
                </c:pt>
                <c:pt idx="309">
                  <c:v>-0.62995911409495586</c:v>
                </c:pt>
                <c:pt idx="310">
                  <c:v>2.2308283016986303</c:v>
                </c:pt>
                <c:pt idx="311">
                  <c:v>0.92345507090260992</c:v>
                </c:pt>
                <c:pt idx="312">
                  <c:v>0.94367391253867194</c:v>
                </c:pt>
                <c:pt idx="313">
                  <c:v>0.49742601106091761</c:v>
                </c:pt>
                <c:pt idx="314">
                  <c:v>0.66661420766657042</c:v>
                </c:pt>
                <c:pt idx="315">
                  <c:v>0.73678447865512919</c:v>
                </c:pt>
                <c:pt idx="316">
                  <c:v>0.57012461340050824</c:v>
                </c:pt>
                <c:pt idx="317">
                  <c:v>-1.0747113370424555E-3</c:v>
                </c:pt>
                <c:pt idx="318">
                  <c:v>0.17169740932386651</c:v>
                </c:pt>
                <c:pt idx="319">
                  <c:v>0.42352276080165047</c:v>
                </c:pt>
                <c:pt idx="320">
                  <c:v>-9.3477315545829609E-3</c:v>
                </c:pt>
                <c:pt idx="321">
                  <c:v>0.62889931281801847</c:v>
                </c:pt>
                <c:pt idx="322">
                  <c:v>0.65057511045601868</c:v>
                </c:pt>
                <c:pt idx="323">
                  <c:v>0.51810213501583324</c:v>
                </c:pt>
                <c:pt idx="324">
                  <c:v>0.67936832095777366</c:v>
                </c:pt>
                <c:pt idx="325">
                  <c:v>-9.3477315545829609E-3</c:v>
                </c:pt>
                <c:pt idx="326">
                  <c:v>0.56931999835091607</c:v>
                </c:pt>
                <c:pt idx="327">
                  <c:v>0.63465883639270015</c:v>
                </c:pt>
                <c:pt idx="328">
                  <c:v>0.81865085348570266</c:v>
                </c:pt>
                <c:pt idx="329">
                  <c:v>1.1742099511695312</c:v>
                </c:pt>
                <c:pt idx="330">
                  <c:v>0.39186244386116192</c:v>
                </c:pt>
                <c:pt idx="331">
                  <c:v>1.249480487470007</c:v>
                </c:pt>
                <c:pt idx="332">
                  <c:v>2.2055764369908966</c:v>
                </c:pt>
                <c:pt idx="333">
                  <c:v>0.69945871758323119</c:v>
                </c:pt>
                <c:pt idx="334">
                  <c:v>0.56027779704538827</c:v>
                </c:pt>
                <c:pt idx="335">
                  <c:v>0.92615720717246153</c:v>
                </c:pt>
                <c:pt idx="336">
                  <c:v>1.2673679549246402</c:v>
                </c:pt>
                <c:pt idx="337">
                  <c:v>0.58624109492274923</c:v>
                </c:pt>
                <c:pt idx="338">
                  <c:v>0.57282061342240209</c:v>
                </c:pt>
                <c:pt idx="339">
                  <c:v>0.94805952295303197</c:v>
                </c:pt>
                <c:pt idx="340">
                  <c:v>0.51468301622441115</c:v>
                </c:pt>
                <c:pt idx="341">
                  <c:v>0.8367583750089953</c:v>
                </c:pt>
                <c:pt idx="342">
                  <c:v>0.82701399055867175</c:v>
                </c:pt>
                <c:pt idx="343">
                  <c:v>0.44378421270628471</c:v>
                </c:pt>
                <c:pt idx="344">
                  <c:v>0.94805952295303197</c:v>
                </c:pt>
                <c:pt idx="345">
                  <c:v>0.51136572823237469</c:v>
                </c:pt>
                <c:pt idx="346">
                  <c:v>0.61498335061194109</c:v>
                </c:pt>
                <c:pt idx="347">
                  <c:v>0.44378421270628471</c:v>
                </c:pt>
                <c:pt idx="348">
                  <c:v>0.92574558991976663</c:v>
                </c:pt>
                <c:pt idx="349">
                  <c:v>0.51127879754163641</c:v>
                </c:pt>
                <c:pt idx="350">
                  <c:v>1.7666163903938827</c:v>
                </c:pt>
                <c:pt idx="351">
                  <c:v>0.50158548779415502</c:v>
                </c:pt>
                <c:pt idx="352">
                  <c:v>0.34356953789768702</c:v>
                </c:pt>
                <c:pt idx="353">
                  <c:v>1.1054343995779192</c:v>
                </c:pt>
                <c:pt idx="354">
                  <c:v>0.81817115990831479</c:v>
                </c:pt>
                <c:pt idx="355">
                  <c:v>0.53477763739129824</c:v>
                </c:pt>
                <c:pt idx="356">
                  <c:v>0.57973318383043915</c:v>
                </c:pt>
                <c:pt idx="357">
                  <c:v>0.50590513495485223</c:v>
                </c:pt>
                <c:pt idx="358">
                  <c:v>0.57990116667226776</c:v>
                </c:pt>
                <c:pt idx="359">
                  <c:v>-0.7121851730490103</c:v>
                </c:pt>
                <c:pt idx="360">
                  <c:v>0.78550559510845841</c:v>
                </c:pt>
                <c:pt idx="361">
                  <c:v>1.4050040448754733</c:v>
                </c:pt>
                <c:pt idx="362">
                  <c:v>1.0188798497368119</c:v>
                </c:pt>
                <c:pt idx="363">
                  <c:v>0.57431909527290803</c:v>
                </c:pt>
                <c:pt idx="364">
                  <c:v>0.67907160547514178</c:v>
                </c:pt>
                <c:pt idx="365">
                  <c:v>0</c:v>
                </c:pt>
                <c:pt idx="366">
                  <c:v>0.60409454173608101</c:v>
                </c:pt>
                <c:pt idx="367">
                  <c:v>0.51053709120876722</c:v>
                </c:pt>
                <c:pt idx="368">
                  <c:v>0.51349517586597959</c:v>
                </c:pt>
                <c:pt idx="369">
                  <c:v>0.75015284911018054</c:v>
                </c:pt>
                <c:pt idx="370">
                  <c:v>0.14431376206222274</c:v>
                </c:pt>
                <c:pt idx="371">
                  <c:v>0.55036559655412209</c:v>
                </c:pt>
                <c:pt idx="372">
                  <c:v>0.57552559190645991</c:v>
                </c:pt>
                <c:pt idx="373">
                  <c:v>1.1763172541234479</c:v>
                </c:pt>
                <c:pt idx="374">
                  <c:v>0.64910121883660321</c:v>
                </c:pt>
                <c:pt idx="375">
                  <c:v>0.14431376206222274</c:v>
                </c:pt>
                <c:pt idx="376">
                  <c:v>0.74292006457467363</c:v>
                </c:pt>
                <c:pt idx="377">
                  <c:v>0.49692473941955234</c:v>
                </c:pt>
                <c:pt idx="378">
                  <c:v>1.0006226155208158</c:v>
                </c:pt>
                <c:pt idx="379">
                  <c:v>0.56681109759119441</c:v>
                </c:pt>
                <c:pt idx="380">
                  <c:v>0.74782930853265595</c:v>
                </c:pt>
                <c:pt idx="381">
                  <c:v>0.61118712241588224</c:v>
                </c:pt>
                <c:pt idx="382">
                  <c:v>0.9068979145429712</c:v>
                </c:pt>
                <c:pt idx="383">
                  <c:v>0.63686899598156121</c:v>
                </c:pt>
                <c:pt idx="384">
                  <c:v>0.74951522592457676</c:v>
                </c:pt>
                <c:pt idx="385">
                  <c:v>0.53211714881689898</c:v>
                </c:pt>
                <c:pt idx="386">
                  <c:v>0.98707637873298038</c:v>
                </c:pt>
                <c:pt idx="387">
                  <c:v>0.48953183536424055</c:v>
                </c:pt>
                <c:pt idx="388">
                  <c:v>0.60267375197101924</c:v>
                </c:pt>
                <c:pt idx="389">
                  <c:v>0.69119763928605882</c:v>
                </c:pt>
                <c:pt idx="390">
                  <c:v>0.14778561079683533</c:v>
                </c:pt>
                <c:pt idx="391">
                  <c:v>0.51997380601498233</c:v>
                </c:pt>
                <c:pt idx="392">
                  <c:v>0.63613159943966058</c:v>
                </c:pt>
                <c:pt idx="393">
                  <c:v>0.63857860370557984</c:v>
                </c:pt>
                <c:pt idx="394">
                  <c:v>0.61831181778955835</c:v>
                </c:pt>
                <c:pt idx="395">
                  <c:v>0.73486104153775433</c:v>
                </c:pt>
                <c:pt idx="396">
                  <c:v>0.88762515046681334</c:v>
                </c:pt>
                <c:pt idx="397">
                  <c:v>0.53817365322777744</c:v>
                </c:pt>
                <c:pt idx="398">
                  <c:v>0.63343485961309054</c:v>
                </c:pt>
                <c:pt idx="399">
                  <c:v>0.62881755649513882</c:v>
                </c:pt>
                <c:pt idx="400">
                  <c:v>0.52780233076359306</c:v>
                </c:pt>
                <c:pt idx="401">
                  <c:v>0.59831495038394178</c:v>
                </c:pt>
                <c:pt idx="402">
                  <c:v>0.88340634549610297</c:v>
                </c:pt>
                <c:pt idx="403">
                  <c:v>0.50129926715258155</c:v>
                </c:pt>
                <c:pt idx="404">
                  <c:v>0.54360563983708521</c:v>
                </c:pt>
                <c:pt idx="405">
                  <c:v>0.54360563983708521</c:v>
                </c:pt>
                <c:pt idx="406">
                  <c:v>0.49438577240571319</c:v>
                </c:pt>
                <c:pt idx="407">
                  <c:v>0.61559306991445806</c:v>
                </c:pt>
                <c:pt idx="408">
                  <c:v>0.76644423192192446</c:v>
                </c:pt>
                <c:pt idx="409">
                  <c:v>0.61866770083629885</c:v>
                </c:pt>
                <c:pt idx="410">
                  <c:v>0.90993484731414864</c:v>
                </c:pt>
                <c:pt idx="411">
                  <c:v>0.50129926715258155</c:v>
                </c:pt>
                <c:pt idx="412">
                  <c:v>0.30816432694133872</c:v>
                </c:pt>
                <c:pt idx="413">
                  <c:v>0.8791854530858576</c:v>
                </c:pt>
                <c:pt idx="414">
                  <c:v>0.53716504640317919</c:v>
                </c:pt>
                <c:pt idx="415">
                  <c:v>0.57571708341051075</c:v>
                </c:pt>
                <c:pt idx="416">
                  <c:v>0.31535375576688657</c:v>
                </c:pt>
                <c:pt idx="417">
                  <c:v>1.0034483104702272</c:v>
                </c:pt>
                <c:pt idx="418">
                  <c:v>0.73164622165923388</c:v>
                </c:pt>
                <c:pt idx="419">
                  <c:v>0.42333901379352062</c:v>
                </c:pt>
                <c:pt idx="420">
                  <c:v>1.3421120174428165</c:v>
                </c:pt>
                <c:pt idx="421">
                  <c:v>0.69343305092282859</c:v>
                </c:pt>
                <c:pt idx="422">
                  <c:v>0.74046765682469418</c:v>
                </c:pt>
                <c:pt idx="423">
                  <c:v>0.60267257524884355</c:v>
                </c:pt>
                <c:pt idx="424">
                  <c:v>0.93074314263129776</c:v>
                </c:pt>
                <c:pt idx="425">
                  <c:v>0.47422606001996498</c:v>
                </c:pt>
                <c:pt idx="426">
                  <c:v>0.95604700717614333</c:v>
                </c:pt>
                <c:pt idx="427">
                  <c:v>0.59279128114472823</c:v>
                </c:pt>
                <c:pt idx="428">
                  <c:v>0.89769046441270928</c:v>
                </c:pt>
                <c:pt idx="429">
                  <c:v>0.55235219113134915</c:v>
                </c:pt>
                <c:pt idx="430">
                  <c:v>0.59770320212722905</c:v>
                </c:pt>
                <c:pt idx="431">
                  <c:v>0.41312200185317954</c:v>
                </c:pt>
                <c:pt idx="432">
                  <c:v>0.95978327632125482</c:v>
                </c:pt>
                <c:pt idx="433">
                  <c:v>1.5251732313120325</c:v>
                </c:pt>
                <c:pt idx="434">
                  <c:v>0.2469239662614246</c:v>
                </c:pt>
                <c:pt idx="435">
                  <c:v>0.5535980354656449</c:v>
                </c:pt>
                <c:pt idx="436">
                  <c:v>0.69133055680869515</c:v>
                </c:pt>
                <c:pt idx="437">
                  <c:v>0.34095364571938552</c:v>
                </c:pt>
                <c:pt idx="438">
                  <c:v>0.55181704107526675</c:v>
                </c:pt>
                <c:pt idx="439">
                  <c:v>0.50676793692286393</c:v>
                </c:pt>
                <c:pt idx="440">
                  <c:v>0.82693203418223082</c:v>
                </c:pt>
                <c:pt idx="441">
                  <c:v>0.57122652315431677</c:v>
                </c:pt>
                <c:pt idx="442">
                  <c:v>0.55082088498896309</c:v>
                </c:pt>
                <c:pt idx="443">
                  <c:v>0.74799800213855439</c:v>
                </c:pt>
                <c:pt idx="444">
                  <c:v>0.93337253870557046</c:v>
                </c:pt>
                <c:pt idx="445">
                  <c:v>0.49536166939678167</c:v>
                </c:pt>
                <c:pt idx="446">
                  <c:v>1.1448001807042243</c:v>
                </c:pt>
                <c:pt idx="447">
                  <c:v>0.93194329907833873</c:v>
                </c:pt>
                <c:pt idx="448">
                  <c:v>0.62564982647737044</c:v>
                </c:pt>
                <c:pt idx="449">
                  <c:v>0.93230531159209318</c:v>
                </c:pt>
                <c:pt idx="450">
                  <c:v>0.91008808125335539</c:v>
                </c:pt>
                <c:pt idx="451">
                  <c:v>0.52031622818065171</c:v>
                </c:pt>
                <c:pt idx="452">
                  <c:v>0.44671989750268642</c:v>
                </c:pt>
                <c:pt idx="453">
                  <c:v>0.50825102775953224</c:v>
                </c:pt>
                <c:pt idx="454">
                  <c:v>5.5764405287993055</c:v>
                </c:pt>
                <c:pt idx="455">
                  <c:v>0.77235821380990655</c:v>
                </c:pt>
                <c:pt idx="456">
                  <c:v>0</c:v>
                </c:pt>
                <c:pt idx="457">
                  <c:v>0.8990147795973098</c:v>
                </c:pt>
                <c:pt idx="458">
                  <c:v>1.3953656368593574</c:v>
                </c:pt>
                <c:pt idx="459">
                  <c:v>0.70373862564378808</c:v>
                </c:pt>
                <c:pt idx="460">
                  <c:v>0.56910131133399955</c:v>
                </c:pt>
                <c:pt idx="461">
                  <c:v>5.4405614450569404</c:v>
                </c:pt>
                <c:pt idx="462">
                  <c:v>1.9992665532237706</c:v>
                </c:pt>
                <c:pt idx="463">
                  <c:v>0.4908319956902602</c:v>
                </c:pt>
                <c:pt idx="464">
                  <c:v>0.93894016549873816</c:v>
                </c:pt>
                <c:pt idx="465">
                  <c:v>0.92518903833311517</c:v>
                </c:pt>
                <c:pt idx="466">
                  <c:v>0.66990140387936958</c:v>
                </c:pt>
                <c:pt idx="467">
                  <c:v>0.51430636977597755</c:v>
                </c:pt>
                <c:pt idx="468">
                  <c:v>0.67436585516185343</c:v>
                </c:pt>
                <c:pt idx="469">
                  <c:v>0.85056772091342947</c:v>
                </c:pt>
                <c:pt idx="470">
                  <c:v>0.55175433151740738</c:v>
                </c:pt>
                <c:pt idx="471">
                  <c:v>0.54691682161684096</c:v>
                </c:pt>
                <c:pt idx="472">
                  <c:v>0.53342717400208461</c:v>
                </c:pt>
                <c:pt idx="473">
                  <c:v>0.90067015835761421</c:v>
                </c:pt>
                <c:pt idx="474">
                  <c:v>0.43721959853745423</c:v>
                </c:pt>
                <c:pt idx="475">
                  <c:v>0.60328082192137633</c:v>
                </c:pt>
                <c:pt idx="476">
                  <c:v>0.70402763197725027</c:v>
                </c:pt>
                <c:pt idx="477">
                  <c:v>0.54100077952564729</c:v>
                </c:pt>
                <c:pt idx="478">
                  <c:v>0.66336415992052378</c:v>
                </c:pt>
                <c:pt idx="479">
                  <c:v>0.51652452430264195</c:v>
                </c:pt>
                <c:pt idx="480">
                  <c:v>0.57171233359115736</c:v>
                </c:pt>
                <c:pt idx="481">
                  <c:v>0.41303651188387852</c:v>
                </c:pt>
                <c:pt idx="482">
                  <c:v>0.92458130355586055</c:v>
                </c:pt>
                <c:pt idx="483">
                  <c:v>0.76101450813437421</c:v>
                </c:pt>
                <c:pt idx="484">
                  <c:v>0.73937819931961468</c:v>
                </c:pt>
                <c:pt idx="485">
                  <c:v>0.96998751504114833</c:v>
                </c:pt>
                <c:pt idx="486">
                  <c:v>0.82830624127464003</c:v>
                </c:pt>
                <c:pt idx="487">
                  <c:v>1.0356144487194812</c:v>
                </c:pt>
                <c:pt idx="488">
                  <c:v>0.6037743826376325</c:v>
                </c:pt>
                <c:pt idx="489">
                  <c:v>0.8350613481369884</c:v>
                </c:pt>
                <c:pt idx="490">
                  <c:v>0.65764271291488119</c:v>
                </c:pt>
                <c:pt idx="491">
                  <c:v>0.50167331252780412</c:v>
                </c:pt>
                <c:pt idx="492">
                  <c:v>1.2085838906064617</c:v>
                </c:pt>
                <c:pt idx="493">
                  <c:v>0.88979337137893677</c:v>
                </c:pt>
                <c:pt idx="494">
                  <c:v>0.72826551480829882</c:v>
                </c:pt>
                <c:pt idx="495">
                  <c:v>9.3521966862858352E-2</c:v>
                </c:pt>
                <c:pt idx="496">
                  <c:v>0.52339300145056211</c:v>
                </c:pt>
                <c:pt idx="497">
                  <c:v>0.51466749033779746</c:v>
                </c:pt>
                <c:pt idx="498">
                  <c:v>0.39828226127749849</c:v>
                </c:pt>
                <c:pt idx="499">
                  <c:v>0.82320083010340217</c:v>
                </c:pt>
                <c:pt idx="500">
                  <c:v>3.1467755913836202</c:v>
                </c:pt>
                <c:pt idx="501">
                  <c:v>0.80080674902578264</c:v>
                </c:pt>
                <c:pt idx="502">
                  <c:v>0.52027695694531784</c:v>
                </c:pt>
                <c:pt idx="503">
                  <c:v>0.538362160350361</c:v>
                </c:pt>
                <c:pt idx="504">
                  <c:v>0.69874840148007178</c:v>
                </c:pt>
                <c:pt idx="505">
                  <c:v>0.73711719745548909</c:v>
                </c:pt>
                <c:pt idx="506">
                  <c:v>0.77366629088941719</c:v>
                </c:pt>
                <c:pt idx="507">
                  <c:v>0.8320606621448825</c:v>
                </c:pt>
                <c:pt idx="508">
                  <c:v>0.80777720147292098</c:v>
                </c:pt>
                <c:pt idx="509">
                  <c:v>0.42186720825382124</c:v>
                </c:pt>
                <c:pt idx="510">
                  <c:v>0.40910860177954972</c:v>
                </c:pt>
                <c:pt idx="511">
                  <c:v>0.49538798783780463</c:v>
                </c:pt>
                <c:pt idx="512">
                  <c:v>0.72891224782976605</c:v>
                </c:pt>
                <c:pt idx="513">
                  <c:v>1.5784418908618651</c:v>
                </c:pt>
                <c:pt idx="514">
                  <c:v>1.1892167551660198</c:v>
                </c:pt>
                <c:pt idx="515">
                  <c:v>0.56778483969663296</c:v>
                </c:pt>
                <c:pt idx="516">
                  <c:v>1.1174544698467248</c:v>
                </c:pt>
                <c:pt idx="517">
                  <c:v>0.42036861813436771</c:v>
                </c:pt>
                <c:pt idx="518">
                  <c:v>0.88052056335876938</c:v>
                </c:pt>
                <c:pt idx="519">
                  <c:v>1.102606962496018</c:v>
                </c:pt>
                <c:pt idx="520">
                  <c:v>0.95140093528443725</c:v>
                </c:pt>
                <c:pt idx="521">
                  <c:v>0.24779491708565365</c:v>
                </c:pt>
                <c:pt idx="522">
                  <c:v>0.87352979744980819</c:v>
                </c:pt>
                <c:pt idx="523">
                  <c:v>0.81527584244292517</c:v>
                </c:pt>
                <c:pt idx="524">
                  <c:v>0.6992933676840416</c:v>
                </c:pt>
                <c:pt idx="525">
                  <c:v>0.55031583816996243</c:v>
                </c:pt>
                <c:pt idx="526">
                  <c:v>0.49272957861029204</c:v>
                </c:pt>
                <c:pt idx="527">
                  <c:v>0.65769298777409024</c:v>
                </c:pt>
                <c:pt idx="528">
                  <c:v>0.51015507576944796</c:v>
                </c:pt>
                <c:pt idx="529">
                  <c:v>0.81805610324416844</c:v>
                </c:pt>
                <c:pt idx="530">
                  <c:v>0.64679997277119061</c:v>
                </c:pt>
                <c:pt idx="531">
                  <c:v>0.43244784002770337</c:v>
                </c:pt>
                <c:pt idx="532">
                  <c:v>0.64847148421586387</c:v>
                </c:pt>
                <c:pt idx="533">
                  <c:v>0.61416048506790699</c:v>
                </c:pt>
                <c:pt idx="534">
                  <c:v>0.4087899397416887</c:v>
                </c:pt>
                <c:pt idx="535">
                  <c:v>0.62736570582331308</c:v>
                </c:pt>
                <c:pt idx="536">
                  <c:v>0.45197933193193335</c:v>
                </c:pt>
                <c:pt idx="537">
                  <c:v>0.65070785552019683</c:v>
                </c:pt>
                <c:pt idx="538">
                  <c:v>0.64850981093071813</c:v>
                </c:pt>
                <c:pt idx="539">
                  <c:v>1.6275898498616688</c:v>
                </c:pt>
                <c:pt idx="540">
                  <c:v>0.69436075256645968</c:v>
                </c:pt>
                <c:pt idx="541">
                  <c:v>1.4860006909364973</c:v>
                </c:pt>
                <c:pt idx="542">
                  <c:v>1.0476088687287206</c:v>
                </c:pt>
                <c:pt idx="543">
                  <c:v>0.84793928845066913</c:v>
                </c:pt>
                <c:pt idx="544">
                  <c:v>0.12454481005681223</c:v>
                </c:pt>
                <c:pt idx="545">
                  <c:v>0.91432376610825483</c:v>
                </c:pt>
                <c:pt idx="546">
                  <c:v>0.57650072168583866</c:v>
                </c:pt>
                <c:pt idx="547">
                  <c:v>0.55371937358334589</c:v>
                </c:pt>
                <c:pt idx="548">
                  <c:v>0.56148094634860901</c:v>
                </c:pt>
                <c:pt idx="549">
                  <c:v>1.2414950426980849</c:v>
                </c:pt>
                <c:pt idx="550">
                  <c:v>0.62069342540982864</c:v>
                </c:pt>
                <c:pt idx="551">
                  <c:v>0.56750691647490048</c:v>
                </c:pt>
                <c:pt idx="552">
                  <c:v>0.84865778232302458</c:v>
                </c:pt>
                <c:pt idx="553">
                  <c:v>0.56892601259602782</c:v>
                </c:pt>
                <c:pt idx="554">
                  <c:v>0.7174184664455201</c:v>
                </c:pt>
                <c:pt idx="555">
                  <c:v>0.51921960258873345</c:v>
                </c:pt>
                <c:pt idx="556">
                  <c:v>0.82510872036762106</c:v>
                </c:pt>
                <c:pt idx="557">
                  <c:v>1.0292310086458258</c:v>
                </c:pt>
                <c:pt idx="558">
                  <c:v>0.68164423026374377</c:v>
                </c:pt>
                <c:pt idx="559">
                  <c:v>0.71729218197583688</c:v>
                </c:pt>
                <c:pt idx="560">
                  <c:v>0.91846879923568925</c:v>
                </c:pt>
                <c:pt idx="561">
                  <c:v>0.57401607418868861</c:v>
                </c:pt>
                <c:pt idx="562">
                  <c:v>0.53249137001559466</c:v>
                </c:pt>
                <c:pt idx="563">
                  <c:v>0.99012883577249089</c:v>
                </c:pt>
                <c:pt idx="564">
                  <c:v>0.51493546547178437</c:v>
                </c:pt>
                <c:pt idx="565">
                  <c:v>0.44184383632309582</c:v>
                </c:pt>
                <c:pt idx="566">
                  <c:v>0.70952190768114076</c:v>
                </c:pt>
                <c:pt idx="567">
                  <c:v>0.62966812537263483</c:v>
                </c:pt>
                <c:pt idx="568">
                  <c:v>0.50641702623235862</c:v>
                </c:pt>
                <c:pt idx="569">
                  <c:v>0.91107829038432731</c:v>
                </c:pt>
                <c:pt idx="570">
                  <c:v>7.5931627183789923</c:v>
                </c:pt>
                <c:pt idx="571">
                  <c:v>0.63948538715226388</c:v>
                </c:pt>
                <c:pt idx="572">
                  <c:v>0.71183649516187519</c:v>
                </c:pt>
                <c:pt idx="573">
                  <c:v>0.81918684934205577</c:v>
                </c:pt>
                <c:pt idx="574">
                  <c:v>0.64196828776861747</c:v>
                </c:pt>
                <c:pt idx="575">
                  <c:v>-0.67821879575514177</c:v>
                </c:pt>
                <c:pt idx="576">
                  <c:v>0.50156287408614308</c:v>
                </c:pt>
                <c:pt idx="577">
                  <c:v>0.71389052805460129</c:v>
                </c:pt>
                <c:pt idx="578">
                  <c:v>0.59494502429450802</c:v>
                </c:pt>
                <c:pt idx="579">
                  <c:v>0.50196320309110409</c:v>
                </c:pt>
              </c:numCache>
            </c:numRef>
          </c:xVal>
          <c:yVal>
            <c:numRef>
              <c:f>'M15'!$H$6:$H$585</c:f>
              <c:numCache>
                <c:formatCode>0.00</c:formatCode>
                <c:ptCount val="580"/>
                <c:pt idx="0">
                  <c:v>16.371266139488259</c:v>
                </c:pt>
                <c:pt idx="1">
                  <c:v>14.14681945228115</c:v>
                </c:pt>
                <c:pt idx="2">
                  <c:v>15.64410462413383</c:v>
                </c:pt>
                <c:pt idx="3">
                  <c:v>16.23393387077272</c:v>
                </c:pt>
                <c:pt idx="4">
                  <c:v>15.479110451352687</c:v>
                </c:pt>
                <c:pt idx="5">
                  <c:v>15.843535150497271</c:v>
                </c:pt>
                <c:pt idx="6">
                  <c:v>11.594603429509251</c:v>
                </c:pt>
                <c:pt idx="7">
                  <c:v>15.692747689231066</c:v>
                </c:pt>
                <c:pt idx="8">
                  <c:v>16.70130577884559</c:v>
                </c:pt>
                <c:pt idx="9">
                  <c:v>14.195460251180673</c:v>
                </c:pt>
                <c:pt idx="10">
                  <c:v>12.971860113508832</c:v>
                </c:pt>
                <c:pt idx="11">
                  <c:v>12.811757608635332</c:v>
                </c:pt>
                <c:pt idx="12">
                  <c:v>14.905301025696488</c:v>
                </c:pt>
                <c:pt idx="13">
                  <c:v>13.371145659768125</c:v>
                </c:pt>
                <c:pt idx="14">
                  <c:v>15.24539248407225</c:v>
                </c:pt>
                <c:pt idx="15">
                  <c:v>14.626768199040944</c:v>
                </c:pt>
                <c:pt idx="16">
                  <c:v>16.014859402853634</c:v>
                </c:pt>
                <c:pt idx="17">
                  <c:v>16.290450969466338</c:v>
                </c:pt>
                <c:pt idx="18">
                  <c:v>13.917063775960221</c:v>
                </c:pt>
                <c:pt idx="19">
                  <c:v>13.677297258935088</c:v>
                </c:pt>
                <c:pt idx="20">
                  <c:v>14.695532590760383</c:v>
                </c:pt>
                <c:pt idx="21">
                  <c:v>13.36556333024272</c:v>
                </c:pt>
                <c:pt idx="22">
                  <c:v>18.091177045155657</c:v>
                </c:pt>
                <c:pt idx="23">
                  <c:v>12.404182754735698</c:v>
                </c:pt>
                <c:pt idx="24">
                  <c:v>14.37831533118003</c:v>
                </c:pt>
                <c:pt idx="25">
                  <c:v>13.879903498582484</c:v>
                </c:pt>
                <c:pt idx="26">
                  <c:v>15.212287512922115</c:v>
                </c:pt>
                <c:pt idx="27">
                  <c:v>15.998162581707941</c:v>
                </c:pt>
                <c:pt idx="28">
                  <c:v>14.785663116918665</c:v>
                </c:pt>
                <c:pt idx="29">
                  <c:v>13.958043525221164</c:v>
                </c:pt>
                <c:pt idx="30">
                  <c:v>12.347146865720767</c:v>
                </c:pt>
                <c:pt idx="31">
                  <c:v>16.470300674716391</c:v>
                </c:pt>
                <c:pt idx="32">
                  <c:v>16.327581220256608</c:v>
                </c:pt>
                <c:pt idx="33">
                  <c:v>13.794664866858705</c:v>
                </c:pt>
                <c:pt idx="34">
                  <c:v>12.66410047262692</c:v>
                </c:pt>
                <c:pt idx="35">
                  <c:v>10.703172667283617</c:v>
                </c:pt>
                <c:pt idx="36">
                  <c:v>16.056002907633477</c:v>
                </c:pt>
                <c:pt idx="37">
                  <c:v>16.780565599995995</c:v>
                </c:pt>
                <c:pt idx="38">
                  <c:v>12.52240425548494</c:v>
                </c:pt>
                <c:pt idx="39">
                  <c:v>13.047593982276522</c:v>
                </c:pt>
                <c:pt idx="40">
                  <c:v>12.41414570326411</c:v>
                </c:pt>
                <c:pt idx="41">
                  <c:v>12.416462203616151</c:v>
                </c:pt>
                <c:pt idx="42">
                  <c:v>15.554767486748409</c:v>
                </c:pt>
                <c:pt idx="43">
                  <c:v>15.841422052181489</c:v>
                </c:pt>
                <c:pt idx="44">
                  <c:v>14.492354809371545</c:v>
                </c:pt>
                <c:pt idx="45">
                  <c:v>15.713053996419772</c:v>
                </c:pt>
                <c:pt idx="46">
                  <c:v>15.310556677723312</c:v>
                </c:pt>
                <c:pt idx="47">
                  <c:v>15.881527069637006</c:v>
                </c:pt>
                <c:pt idx="48">
                  <c:v>15.096280722833587</c:v>
                </c:pt>
                <c:pt idx="49">
                  <c:v>13.083714091036786</c:v>
                </c:pt>
                <c:pt idx="50">
                  <c:v>13.365557182151822</c:v>
                </c:pt>
                <c:pt idx="51">
                  <c:v>14.264157150087771</c:v>
                </c:pt>
                <c:pt idx="52">
                  <c:v>13.373345335746153</c:v>
                </c:pt>
                <c:pt idx="53">
                  <c:v>13.420629387607008</c:v>
                </c:pt>
                <c:pt idx="54">
                  <c:v>14.321335204163184</c:v>
                </c:pt>
                <c:pt idx="55">
                  <c:v>15.116675096719298</c:v>
                </c:pt>
                <c:pt idx="56">
                  <c:v>15.116094467611795</c:v>
                </c:pt>
                <c:pt idx="57">
                  <c:v>14.946843372488031</c:v>
                </c:pt>
                <c:pt idx="58">
                  <c:v>15.137557714702318</c:v>
                </c:pt>
                <c:pt idx="59">
                  <c:v>12.447888863834901</c:v>
                </c:pt>
                <c:pt idx="60">
                  <c:v>14.929536088973231</c:v>
                </c:pt>
                <c:pt idx="61">
                  <c:v>16.65480284976455</c:v>
                </c:pt>
                <c:pt idx="62">
                  <c:v>15.678375844539818</c:v>
                </c:pt>
                <c:pt idx="63">
                  <c:v>13.357230473955433</c:v>
                </c:pt>
                <c:pt idx="64">
                  <c:v>17.360294289813375</c:v>
                </c:pt>
                <c:pt idx="65">
                  <c:v>15.162504763125352</c:v>
                </c:pt>
                <c:pt idx="66">
                  <c:v>15.276009231402373</c:v>
                </c:pt>
                <c:pt idx="67">
                  <c:v>16.135688232061348</c:v>
                </c:pt>
                <c:pt idx="68">
                  <c:v>14.941588967917093</c:v>
                </c:pt>
                <c:pt idx="69">
                  <c:v>11.69321183600132</c:v>
                </c:pt>
                <c:pt idx="70">
                  <c:v>12.913183963471017</c:v>
                </c:pt>
                <c:pt idx="71">
                  <c:v>13.433801745062526</c:v>
                </c:pt>
                <c:pt idx="72">
                  <c:v>16.380835571648724</c:v>
                </c:pt>
                <c:pt idx="73">
                  <c:v>14.545903978779064</c:v>
                </c:pt>
                <c:pt idx="74">
                  <c:v>13.94778592261329</c:v>
                </c:pt>
                <c:pt idx="75">
                  <c:v>14.545356525748815</c:v>
                </c:pt>
                <c:pt idx="76">
                  <c:v>13.806298876911848</c:v>
                </c:pt>
                <c:pt idx="77">
                  <c:v>14.807422375639424</c:v>
                </c:pt>
                <c:pt idx="78">
                  <c:v>12.755878066647004</c:v>
                </c:pt>
                <c:pt idx="79">
                  <c:v>15.503316176489253</c:v>
                </c:pt>
                <c:pt idx="80">
                  <c:v>13.1357907794612</c:v>
                </c:pt>
                <c:pt idx="81">
                  <c:v>15.36840586778977</c:v>
                </c:pt>
                <c:pt idx="82">
                  <c:v>16.026204251726423</c:v>
                </c:pt>
                <c:pt idx="83">
                  <c:v>13.697978367004831</c:v>
                </c:pt>
                <c:pt idx="84">
                  <c:v>16.122486858560425</c:v>
                </c:pt>
                <c:pt idx="85">
                  <c:v>14.231446527103383</c:v>
                </c:pt>
                <c:pt idx="86">
                  <c:v>12.636255864937478</c:v>
                </c:pt>
                <c:pt idx="87">
                  <c:v>15.684474615273016</c:v>
                </c:pt>
                <c:pt idx="88">
                  <c:v>13.950008707969628</c:v>
                </c:pt>
                <c:pt idx="89">
                  <c:v>15.577990751961295</c:v>
                </c:pt>
                <c:pt idx="90">
                  <c:v>13.067934191826659</c:v>
                </c:pt>
                <c:pt idx="91">
                  <c:v>13.659880596047216</c:v>
                </c:pt>
                <c:pt idx="92">
                  <c:v>13.659880596047216</c:v>
                </c:pt>
                <c:pt idx="93">
                  <c:v>13.330751473606846</c:v>
                </c:pt>
                <c:pt idx="94">
                  <c:v>12.960727293539788</c:v>
                </c:pt>
                <c:pt idx="95">
                  <c:v>0</c:v>
                </c:pt>
                <c:pt idx="96">
                  <c:v>15.73646237902895</c:v>
                </c:pt>
                <c:pt idx="97">
                  <c:v>13.256993850215395</c:v>
                </c:pt>
                <c:pt idx="98">
                  <c:v>12.960727293539788</c:v>
                </c:pt>
                <c:pt idx="99">
                  <c:v>14.746233969345401</c:v>
                </c:pt>
                <c:pt idx="100">
                  <c:v>14.496229459344283</c:v>
                </c:pt>
                <c:pt idx="101">
                  <c:v>12.616228312684772</c:v>
                </c:pt>
                <c:pt idx="102">
                  <c:v>12.742634911999081</c:v>
                </c:pt>
                <c:pt idx="103">
                  <c:v>12.500327495613369</c:v>
                </c:pt>
                <c:pt idx="104">
                  <c:v>14.730976880445002</c:v>
                </c:pt>
                <c:pt idx="105">
                  <c:v>15.213773292582371</c:v>
                </c:pt>
                <c:pt idx="106">
                  <c:v>14.610537932508768</c:v>
                </c:pt>
                <c:pt idx="107">
                  <c:v>12.266775211668387</c:v>
                </c:pt>
                <c:pt idx="108">
                  <c:v>11.012614551353446</c:v>
                </c:pt>
                <c:pt idx="109">
                  <c:v>12.533774475776523</c:v>
                </c:pt>
                <c:pt idx="110">
                  <c:v>14.79251995711207</c:v>
                </c:pt>
                <c:pt idx="111">
                  <c:v>13.285476862695823</c:v>
                </c:pt>
                <c:pt idx="112">
                  <c:v>17.025104844440232</c:v>
                </c:pt>
                <c:pt idx="113">
                  <c:v>13.350956387938865</c:v>
                </c:pt>
                <c:pt idx="114">
                  <c:v>14.889298858214438</c:v>
                </c:pt>
                <c:pt idx="115">
                  <c:v>14.849535818092422</c:v>
                </c:pt>
                <c:pt idx="116">
                  <c:v>15.676497050501762</c:v>
                </c:pt>
                <c:pt idx="117">
                  <c:v>13.191916534893547</c:v>
                </c:pt>
                <c:pt idx="118">
                  <c:v>13.350956387938865</c:v>
                </c:pt>
                <c:pt idx="119">
                  <c:v>16.069843203517845</c:v>
                </c:pt>
                <c:pt idx="120">
                  <c:v>13.971110148007115</c:v>
                </c:pt>
                <c:pt idx="121">
                  <c:v>14.496488518812919</c:v>
                </c:pt>
                <c:pt idx="122">
                  <c:v>14.914525144279704</c:v>
                </c:pt>
                <c:pt idx="123">
                  <c:v>14.140618034091458</c:v>
                </c:pt>
                <c:pt idx="124">
                  <c:v>16.222735406069763</c:v>
                </c:pt>
                <c:pt idx="125">
                  <c:v>12.449529981427357</c:v>
                </c:pt>
                <c:pt idx="126">
                  <c:v>15.972703576940898</c:v>
                </c:pt>
                <c:pt idx="127">
                  <c:v>11.076953992997177</c:v>
                </c:pt>
                <c:pt idx="128">
                  <c:v>13.112084909396035</c:v>
                </c:pt>
                <c:pt idx="129">
                  <c:v>14.467214430573192</c:v>
                </c:pt>
                <c:pt idx="130">
                  <c:v>13.938744343700245</c:v>
                </c:pt>
                <c:pt idx="131">
                  <c:v>15.77897081969869</c:v>
                </c:pt>
                <c:pt idx="132">
                  <c:v>13.714692888041046</c:v>
                </c:pt>
                <c:pt idx="133">
                  <c:v>13.353777898330684</c:v>
                </c:pt>
                <c:pt idx="134">
                  <c:v>12.384077023047677</c:v>
                </c:pt>
                <c:pt idx="135">
                  <c:v>13.714692888041046</c:v>
                </c:pt>
                <c:pt idx="136">
                  <c:v>14.997684878303438</c:v>
                </c:pt>
                <c:pt idx="137">
                  <c:v>15.757648528494011</c:v>
                </c:pt>
                <c:pt idx="138">
                  <c:v>13.923714093691398</c:v>
                </c:pt>
                <c:pt idx="139">
                  <c:v>13.172666040997493</c:v>
                </c:pt>
                <c:pt idx="140">
                  <c:v>14.260813345683362</c:v>
                </c:pt>
                <c:pt idx="141">
                  <c:v>16.347029137253088</c:v>
                </c:pt>
                <c:pt idx="142">
                  <c:v>15.574007220310785</c:v>
                </c:pt>
                <c:pt idx="143">
                  <c:v>15.82375150299929</c:v>
                </c:pt>
                <c:pt idx="144">
                  <c:v>15.435360420031476</c:v>
                </c:pt>
                <c:pt idx="145">
                  <c:v>13.778823729660978</c:v>
                </c:pt>
                <c:pt idx="146">
                  <c:v>14.872659440174582</c:v>
                </c:pt>
                <c:pt idx="147">
                  <c:v>15.587354158180489</c:v>
                </c:pt>
                <c:pt idx="148">
                  <c:v>15.486816880006792</c:v>
                </c:pt>
                <c:pt idx="149">
                  <c:v>13.058386847086366</c:v>
                </c:pt>
                <c:pt idx="150">
                  <c:v>14.506927886653962</c:v>
                </c:pt>
                <c:pt idx="151">
                  <c:v>17.106553302845537</c:v>
                </c:pt>
                <c:pt idx="152">
                  <c:v>15.595620057311056</c:v>
                </c:pt>
                <c:pt idx="153">
                  <c:v>13.23624875592885</c:v>
                </c:pt>
                <c:pt idx="154">
                  <c:v>15.722124804700933</c:v>
                </c:pt>
                <c:pt idx="155">
                  <c:v>15.540889419061884</c:v>
                </c:pt>
                <c:pt idx="156">
                  <c:v>11.338836870507318</c:v>
                </c:pt>
                <c:pt idx="157">
                  <c:v>14.219229072101308</c:v>
                </c:pt>
                <c:pt idx="158">
                  <c:v>13.458605078759225</c:v>
                </c:pt>
                <c:pt idx="159">
                  <c:v>13.68965294262297</c:v>
                </c:pt>
                <c:pt idx="160">
                  <c:v>12.186572651452451</c:v>
                </c:pt>
                <c:pt idx="161">
                  <c:v>14.756563013686279</c:v>
                </c:pt>
                <c:pt idx="162">
                  <c:v>13.999670631796189</c:v>
                </c:pt>
                <c:pt idx="163">
                  <c:v>13.30273770607649</c:v>
                </c:pt>
                <c:pt idx="164">
                  <c:v>13.297613039325556</c:v>
                </c:pt>
                <c:pt idx="165">
                  <c:v>13.903641346366802</c:v>
                </c:pt>
                <c:pt idx="166">
                  <c:v>14.347716821755125</c:v>
                </c:pt>
                <c:pt idx="167">
                  <c:v>13.256260130268457</c:v>
                </c:pt>
                <c:pt idx="168">
                  <c:v>13.03003546912203</c:v>
                </c:pt>
                <c:pt idx="169">
                  <c:v>12.523044244730825</c:v>
                </c:pt>
                <c:pt idx="170">
                  <c:v>15.912254195372409</c:v>
                </c:pt>
                <c:pt idx="171">
                  <c:v>14.502114019850971</c:v>
                </c:pt>
                <c:pt idx="172">
                  <c:v>16.332499368577039</c:v>
                </c:pt>
                <c:pt idx="173">
                  <c:v>16.344692379079202</c:v>
                </c:pt>
                <c:pt idx="174">
                  <c:v>16.233993608412778</c:v>
                </c:pt>
                <c:pt idx="175">
                  <c:v>16.132939257889671</c:v>
                </c:pt>
                <c:pt idx="176">
                  <c:v>14.470413085697146</c:v>
                </c:pt>
                <c:pt idx="177">
                  <c:v>15.739860211626361</c:v>
                </c:pt>
                <c:pt idx="178">
                  <c:v>15.692511459846276</c:v>
                </c:pt>
                <c:pt idx="179">
                  <c:v>16.192890329982813</c:v>
                </c:pt>
                <c:pt idx="180">
                  <c:v>0</c:v>
                </c:pt>
                <c:pt idx="181">
                  <c:v>15.03609814642342</c:v>
                </c:pt>
                <c:pt idx="182">
                  <c:v>15.390504017325334</c:v>
                </c:pt>
                <c:pt idx="183">
                  <c:v>13.692875350870343</c:v>
                </c:pt>
                <c:pt idx="184">
                  <c:v>16.773232778808133</c:v>
                </c:pt>
                <c:pt idx="185">
                  <c:v>15.104286131113057</c:v>
                </c:pt>
                <c:pt idx="186">
                  <c:v>13.858074478321743</c:v>
                </c:pt>
                <c:pt idx="187">
                  <c:v>16.604270213928867</c:v>
                </c:pt>
                <c:pt idx="188">
                  <c:v>14.014287874145612</c:v>
                </c:pt>
                <c:pt idx="189">
                  <c:v>13.858074478321743</c:v>
                </c:pt>
                <c:pt idx="190">
                  <c:v>15.040912316041384</c:v>
                </c:pt>
                <c:pt idx="191">
                  <c:v>9.7945568080448453</c:v>
                </c:pt>
                <c:pt idx="192">
                  <c:v>13.080270036875483</c:v>
                </c:pt>
                <c:pt idx="193">
                  <c:v>17.505529047552013</c:v>
                </c:pt>
                <c:pt idx="194">
                  <c:v>15.486066315412774</c:v>
                </c:pt>
                <c:pt idx="195">
                  <c:v>14.280413721469317</c:v>
                </c:pt>
                <c:pt idx="196">
                  <c:v>10.22808133030499</c:v>
                </c:pt>
                <c:pt idx="197">
                  <c:v>15.937847015103998</c:v>
                </c:pt>
                <c:pt idx="198">
                  <c:v>13.356081427762962</c:v>
                </c:pt>
                <c:pt idx="199">
                  <c:v>13.48607717470952</c:v>
                </c:pt>
                <c:pt idx="200">
                  <c:v>15.622479463320049</c:v>
                </c:pt>
                <c:pt idx="201">
                  <c:v>14.27010838232121</c:v>
                </c:pt>
                <c:pt idx="202">
                  <c:v>15.154632738422874</c:v>
                </c:pt>
                <c:pt idx="203">
                  <c:v>12.038328801577356</c:v>
                </c:pt>
                <c:pt idx="204">
                  <c:v>14.351765127736989</c:v>
                </c:pt>
                <c:pt idx="205">
                  <c:v>16.255238083891427</c:v>
                </c:pt>
                <c:pt idx="206">
                  <c:v>12.038328801577356</c:v>
                </c:pt>
                <c:pt idx="207">
                  <c:v>15.135518209827801</c:v>
                </c:pt>
                <c:pt idx="208">
                  <c:v>15.471854933275681</c:v>
                </c:pt>
                <c:pt idx="209">
                  <c:v>10.756586001273323</c:v>
                </c:pt>
                <c:pt idx="210">
                  <c:v>17.465576542110423</c:v>
                </c:pt>
                <c:pt idx="211">
                  <c:v>13.629336999858221</c:v>
                </c:pt>
                <c:pt idx="212">
                  <c:v>14.060011846853985</c:v>
                </c:pt>
                <c:pt idx="213">
                  <c:v>15.00171732214036</c:v>
                </c:pt>
                <c:pt idx="214">
                  <c:v>12.638084537554787</c:v>
                </c:pt>
                <c:pt idx="215">
                  <c:v>15.44290717708745</c:v>
                </c:pt>
                <c:pt idx="216">
                  <c:v>12.82009071774713</c:v>
                </c:pt>
                <c:pt idx="217">
                  <c:v>14.289768063733312</c:v>
                </c:pt>
                <c:pt idx="218">
                  <c:v>12.606697337400091</c:v>
                </c:pt>
                <c:pt idx="219">
                  <c:v>14.637305746625465</c:v>
                </c:pt>
                <c:pt idx="220">
                  <c:v>13.308673668904596</c:v>
                </c:pt>
                <c:pt idx="221">
                  <c:v>13.356969974340647</c:v>
                </c:pt>
                <c:pt idx="222">
                  <c:v>16.139770226197779</c:v>
                </c:pt>
                <c:pt idx="223">
                  <c:v>14.102662553256362</c:v>
                </c:pt>
                <c:pt idx="224">
                  <c:v>13.032704723157668</c:v>
                </c:pt>
                <c:pt idx="225">
                  <c:v>14.429408762815681</c:v>
                </c:pt>
                <c:pt idx="226">
                  <c:v>12.558008452697898</c:v>
                </c:pt>
                <c:pt idx="227">
                  <c:v>10.06558814661253</c:v>
                </c:pt>
                <c:pt idx="228">
                  <c:v>15.338276888177155</c:v>
                </c:pt>
                <c:pt idx="229">
                  <c:v>13.405251593436866</c:v>
                </c:pt>
                <c:pt idx="230">
                  <c:v>13.312817164329161</c:v>
                </c:pt>
                <c:pt idx="231">
                  <c:v>16.741245087275775</c:v>
                </c:pt>
                <c:pt idx="232">
                  <c:v>12.558008452697898</c:v>
                </c:pt>
                <c:pt idx="233">
                  <c:v>13.079915075356972</c:v>
                </c:pt>
                <c:pt idx="234">
                  <c:v>15.798489656021342</c:v>
                </c:pt>
                <c:pt idx="235">
                  <c:v>13.258332703043855</c:v>
                </c:pt>
                <c:pt idx="236">
                  <c:v>13.970687747455431</c:v>
                </c:pt>
                <c:pt idx="237">
                  <c:v>16.121301843208247</c:v>
                </c:pt>
                <c:pt idx="238">
                  <c:v>12.846252714655064</c:v>
                </c:pt>
                <c:pt idx="239">
                  <c:v>13.867862890382558</c:v>
                </c:pt>
                <c:pt idx="240">
                  <c:v>12.418851850261623</c:v>
                </c:pt>
                <c:pt idx="241">
                  <c:v>16.083778346289993</c:v>
                </c:pt>
                <c:pt idx="242">
                  <c:v>11.963217528937713</c:v>
                </c:pt>
                <c:pt idx="243">
                  <c:v>12.362029824257112</c:v>
                </c:pt>
                <c:pt idx="244">
                  <c:v>13.493985191497661</c:v>
                </c:pt>
                <c:pt idx="245">
                  <c:v>13.583604907337211</c:v>
                </c:pt>
                <c:pt idx="246">
                  <c:v>15.859619056052804</c:v>
                </c:pt>
                <c:pt idx="247">
                  <c:v>15.672181281004052</c:v>
                </c:pt>
                <c:pt idx="248">
                  <c:v>13.78637742324063</c:v>
                </c:pt>
                <c:pt idx="249">
                  <c:v>16.644280800720129</c:v>
                </c:pt>
                <c:pt idx="250">
                  <c:v>14.217980424220956</c:v>
                </c:pt>
                <c:pt idx="251">
                  <c:v>13.728541678161486</c:v>
                </c:pt>
                <c:pt idx="252">
                  <c:v>13.862308802748373</c:v>
                </c:pt>
                <c:pt idx="253">
                  <c:v>11.951228037518028</c:v>
                </c:pt>
                <c:pt idx="254">
                  <c:v>12.6162331427113</c:v>
                </c:pt>
                <c:pt idx="255">
                  <c:v>16.561206528736406</c:v>
                </c:pt>
                <c:pt idx="256">
                  <c:v>13.033383841360207</c:v>
                </c:pt>
                <c:pt idx="257">
                  <c:v>15.782538713378841</c:v>
                </c:pt>
                <c:pt idx="258">
                  <c:v>12.75824391890891</c:v>
                </c:pt>
                <c:pt idx="259">
                  <c:v>13.086661215914855</c:v>
                </c:pt>
                <c:pt idx="260">
                  <c:v>10.927811447277477</c:v>
                </c:pt>
                <c:pt idx="261">
                  <c:v>12.958101229733872</c:v>
                </c:pt>
                <c:pt idx="262">
                  <c:v>13.445251141753404</c:v>
                </c:pt>
                <c:pt idx="263">
                  <c:v>13.552569423405371</c:v>
                </c:pt>
                <c:pt idx="264">
                  <c:v>15.176900387965443</c:v>
                </c:pt>
                <c:pt idx="265">
                  <c:v>13.955117421250906</c:v>
                </c:pt>
                <c:pt idx="266">
                  <c:v>15.292044214910632</c:v>
                </c:pt>
                <c:pt idx="267">
                  <c:v>16.715211019879543</c:v>
                </c:pt>
                <c:pt idx="268">
                  <c:v>13.39168693992556</c:v>
                </c:pt>
                <c:pt idx="269">
                  <c:v>14.387292180754438</c:v>
                </c:pt>
                <c:pt idx="270">
                  <c:v>14.099267701536517</c:v>
                </c:pt>
                <c:pt idx="271">
                  <c:v>11.040702522612031</c:v>
                </c:pt>
                <c:pt idx="272">
                  <c:v>15.706057668798367</c:v>
                </c:pt>
                <c:pt idx="273">
                  <c:v>13.552569423405371</c:v>
                </c:pt>
                <c:pt idx="274">
                  <c:v>16.344375274232075</c:v>
                </c:pt>
                <c:pt idx="275">
                  <c:v>13.067639490929482</c:v>
                </c:pt>
                <c:pt idx="276">
                  <c:v>16.58422465877592</c:v>
                </c:pt>
                <c:pt idx="277">
                  <c:v>13.14940417420001</c:v>
                </c:pt>
                <c:pt idx="278">
                  <c:v>16.092326892197633</c:v>
                </c:pt>
                <c:pt idx="279">
                  <c:v>13.14508435067361</c:v>
                </c:pt>
                <c:pt idx="280">
                  <c:v>12.525391312977195</c:v>
                </c:pt>
                <c:pt idx="281">
                  <c:v>14.048566866009256</c:v>
                </c:pt>
                <c:pt idx="282">
                  <c:v>10.235619061162055</c:v>
                </c:pt>
                <c:pt idx="283">
                  <c:v>13.14508435067361</c:v>
                </c:pt>
                <c:pt idx="284">
                  <c:v>14.209043584165368</c:v>
                </c:pt>
                <c:pt idx="285">
                  <c:v>14.737929108496122</c:v>
                </c:pt>
                <c:pt idx="286">
                  <c:v>14.730793200449517</c:v>
                </c:pt>
                <c:pt idx="287">
                  <c:v>16.494649937305727</c:v>
                </c:pt>
                <c:pt idx="288">
                  <c:v>16.840552842063484</c:v>
                </c:pt>
                <c:pt idx="289">
                  <c:v>14.354648162650889</c:v>
                </c:pt>
                <c:pt idx="290">
                  <c:v>14.647839959932703</c:v>
                </c:pt>
                <c:pt idx="291">
                  <c:v>12.674482743700757</c:v>
                </c:pt>
                <c:pt idx="292">
                  <c:v>14.967483333627847</c:v>
                </c:pt>
                <c:pt idx="293">
                  <c:v>13.663935147160046</c:v>
                </c:pt>
                <c:pt idx="294">
                  <c:v>16.289745878435031</c:v>
                </c:pt>
                <c:pt idx="295">
                  <c:v>17.460263985339225</c:v>
                </c:pt>
                <c:pt idx="296">
                  <c:v>14.617584443100835</c:v>
                </c:pt>
                <c:pt idx="297">
                  <c:v>14.496213745590525</c:v>
                </c:pt>
                <c:pt idx="298">
                  <c:v>13.116468715911108</c:v>
                </c:pt>
                <c:pt idx="299">
                  <c:v>14.033432137523441</c:v>
                </c:pt>
                <c:pt idx="300">
                  <c:v>13.339784269787648</c:v>
                </c:pt>
                <c:pt idx="301">
                  <c:v>15.036031857631125</c:v>
                </c:pt>
                <c:pt idx="302">
                  <c:v>14.15823544979953</c:v>
                </c:pt>
                <c:pt idx="303">
                  <c:v>15.589071994445327</c:v>
                </c:pt>
                <c:pt idx="304">
                  <c:v>13.105117766731194</c:v>
                </c:pt>
                <c:pt idx="305">
                  <c:v>12.380796918377666</c:v>
                </c:pt>
                <c:pt idx="306">
                  <c:v>14.673283103912095</c:v>
                </c:pt>
                <c:pt idx="307">
                  <c:v>13.11161186565014</c:v>
                </c:pt>
                <c:pt idx="308">
                  <c:v>16.560265310134</c:v>
                </c:pt>
                <c:pt idx="309">
                  <c:v>12.823082398623937</c:v>
                </c:pt>
                <c:pt idx="310">
                  <c:v>15.795903952208462</c:v>
                </c:pt>
                <c:pt idx="311">
                  <c:v>10.224286230445349</c:v>
                </c:pt>
                <c:pt idx="312">
                  <c:v>16.431778000524019</c:v>
                </c:pt>
                <c:pt idx="313">
                  <c:v>13.379817822006043</c:v>
                </c:pt>
                <c:pt idx="314">
                  <c:v>15.277867087881649</c:v>
                </c:pt>
                <c:pt idx="315">
                  <c:v>13.744764965661783</c:v>
                </c:pt>
                <c:pt idx="316">
                  <c:v>13.411218835338547</c:v>
                </c:pt>
                <c:pt idx="317">
                  <c:v>11.02773398428306</c:v>
                </c:pt>
                <c:pt idx="318">
                  <c:v>16.617994780272891</c:v>
                </c:pt>
                <c:pt idx="319">
                  <c:v>10.2793041663267</c:v>
                </c:pt>
                <c:pt idx="320">
                  <c:v>10.714680189120621</c:v>
                </c:pt>
                <c:pt idx="321">
                  <c:v>14.811439494273383</c:v>
                </c:pt>
                <c:pt idx="322">
                  <c:v>15.633065242146451</c:v>
                </c:pt>
                <c:pt idx="323">
                  <c:v>12.548679458517698</c:v>
                </c:pt>
                <c:pt idx="324">
                  <c:v>14.063314466076678</c:v>
                </c:pt>
                <c:pt idx="325">
                  <c:v>10.714680189120621</c:v>
                </c:pt>
                <c:pt idx="326">
                  <c:v>13.106755788511947</c:v>
                </c:pt>
                <c:pt idx="327">
                  <c:v>14.322838038650699</c:v>
                </c:pt>
                <c:pt idx="328">
                  <c:v>14.701341761723734</c:v>
                </c:pt>
                <c:pt idx="329">
                  <c:v>16.622577144705101</c:v>
                </c:pt>
                <c:pt idx="330">
                  <c:v>12.742720885197304</c:v>
                </c:pt>
                <c:pt idx="331">
                  <c:v>15.00147754844944</c:v>
                </c:pt>
                <c:pt idx="332">
                  <c:v>15.816680302721217</c:v>
                </c:pt>
                <c:pt idx="333">
                  <c:v>14.81096511808869</c:v>
                </c:pt>
                <c:pt idx="334">
                  <c:v>13.697467117131508</c:v>
                </c:pt>
                <c:pt idx="335">
                  <c:v>15.731009561389106</c:v>
                </c:pt>
                <c:pt idx="336">
                  <c:v>15.492188088645603</c:v>
                </c:pt>
                <c:pt idx="337">
                  <c:v>12.480954283265678</c:v>
                </c:pt>
                <c:pt idx="338">
                  <c:v>15.637307115145077</c:v>
                </c:pt>
                <c:pt idx="339">
                  <c:v>10.282599836882095</c:v>
                </c:pt>
                <c:pt idx="340">
                  <c:v>12.621017153687049</c:v>
                </c:pt>
                <c:pt idx="341">
                  <c:v>12.725495003851332</c:v>
                </c:pt>
                <c:pt idx="342">
                  <c:v>15.230615131373378</c:v>
                </c:pt>
                <c:pt idx="343">
                  <c:v>13.153867157679354</c:v>
                </c:pt>
                <c:pt idx="344">
                  <c:v>10.282599836882095</c:v>
                </c:pt>
                <c:pt idx="345">
                  <c:v>13.754621597195868</c:v>
                </c:pt>
                <c:pt idx="346">
                  <c:v>14.008729231659615</c:v>
                </c:pt>
                <c:pt idx="347">
                  <c:v>13.153867157679354</c:v>
                </c:pt>
                <c:pt idx="348">
                  <c:v>15.778538790117393</c:v>
                </c:pt>
                <c:pt idx="349">
                  <c:v>12.287528214691452</c:v>
                </c:pt>
                <c:pt idx="350">
                  <c:v>15.893736133163582</c:v>
                </c:pt>
                <c:pt idx="351">
                  <c:v>12.95484477704966</c:v>
                </c:pt>
                <c:pt idx="352">
                  <c:v>16.242915526225932</c:v>
                </c:pt>
                <c:pt idx="353">
                  <c:v>9.4179149426718016</c:v>
                </c:pt>
                <c:pt idx="354">
                  <c:v>15.963833287990322</c:v>
                </c:pt>
                <c:pt idx="355">
                  <c:v>12.513793145707542</c:v>
                </c:pt>
                <c:pt idx="356">
                  <c:v>13.560390942158405</c:v>
                </c:pt>
                <c:pt idx="357">
                  <c:v>12.430464940120789</c:v>
                </c:pt>
                <c:pt idx="358">
                  <c:v>14.833458621700835</c:v>
                </c:pt>
                <c:pt idx="359">
                  <c:v>16.980009552289719</c:v>
                </c:pt>
                <c:pt idx="360">
                  <c:v>15.483290993621193</c:v>
                </c:pt>
                <c:pt idx="361">
                  <c:v>15.964142304762067</c:v>
                </c:pt>
                <c:pt idx="362">
                  <c:v>15.476830618210515</c:v>
                </c:pt>
                <c:pt idx="363">
                  <c:v>13.903248623252813</c:v>
                </c:pt>
                <c:pt idx="364">
                  <c:v>16.416762174563747</c:v>
                </c:pt>
                <c:pt idx="365">
                  <c:v>0</c:v>
                </c:pt>
                <c:pt idx="366">
                  <c:v>13.452451397761772</c:v>
                </c:pt>
                <c:pt idx="367">
                  <c:v>12.909792039476697</c:v>
                </c:pt>
                <c:pt idx="368">
                  <c:v>12.443236866617289</c:v>
                </c:pt>
                <c:pt idx="369">
                  <c:v>14.541476714310704</c:v>
                </c:pt>
                <c:pt idx="370">
                  <c:v>12.038917257257733</c:v>
                </c:pt>
                <c:pt idx="371">
                  <c:v>12.917377307942626</c:v>
                </c:pt>
                <c:pt idx="372">
                  <c:v>14.079226139603808</c:v>
                </c:pt>
                <c:pt idx="373">
                  <c:v>15.694805508826178</c:v>
                </c:pt>
                <c:pt idx="374">
                  <c:v>15.141288921692791</c:v>
                </c:pt>
                <c:pt idx="375">
                  <c:v>12.038917257257733</c:v>
                </c:pt>
                <c:pt idx="376">
                  <c:v>14.457731178785586</c:v>
                </c:pt>
                <c:pt idx="377">
                  <c:v>15.57823557838049</c:v>
                </c:pt>
                <c:pt idx="378">
                  <c:v>15.178380444893619</c:v>
                </c:pt>
                <c:pt idx="379">
                  <c:v>13.510353182850869</c:v>
                </c:pt>
                <c:pt idx="380">
                  <c:v>15.204479424131449</c:v>
                </c:pt>
                <c:pt idx="381">
                  <c:v>13.014268099792947</c:v>
                </c:pt>
                <c:pt idx="382">
                  <c:v>16.087690334629247</c:v>
                </c:pt>
                <c:pt idx="383">
                  <c:v>14.091687974715216</c:v>
                </c:pt>
                <c:pt idx="384">
                  <c:v>14.884089413344732</c:v>
                </c:pt>
                <c:pt idx="385">
                  <c:v>13.558106636584899</c:v>
                </c:pt>
                <c:pt idx="386">
                  <c:v>14.914415000530525</c:v>
                </c:pt>
                <c:pt idx="387">
                  <c:v>12.667422789961066</c:v>
                </c:pt>
                <c:pt idx="388">
                  <c:v>15.46137010932059</c:v>
                </c:pt>
                <c:pt idx="389">
                  <c:v>14.483246160470044</c:v>
                </c:pt>
                <c:pt idx="390">
                  <c:v>10.662361077246519</c:v>
                </c:pt>
                <c:pt idx="391">
                  <c:v>12.860823071416252</c:v>
                </c:pt>
                <c:pt idx="392">
                  <c:v>15.289717799748276</c:v>
                </c:pt>
                <c:pt idx="393">
                  <c:v>12.4720563567125</c:v>
                </c:pt>
                <c:pt idx="394">
                  <c:v>14.320040279389382</c:v>
                </c:pt>
                <c:pt idx="395">
                  <c:v>14.222096286250007</c:v>
                </c:pt>
                <c:pt idx="396">
                  <c:v>12.008772334294319</c:v>
                </c:pt>
                <c:pt idx="397">
                  <c:v>13.477791571404062</c:v>
                </c:pt>
                <c:pt idx="398">
                  <c:v>14.382946915189464</c:v>
                </c:pt>
                <c:pt idx="399">
                  <c:v>12.467839076292737</c:v>
                </c:pt>
                <c:pt idx="400">
                  <c:v>13.744742829821842</c:v>
                </c:pt>
                <c:pt idx="401">
                  <c:v>13.697789928600313</c:v>
                </c:pt>
                <c:pt idx="402">
                  <c:v>15.097147629343496</c:v>
                </c:pt>
                <c:pt idx="403">
                  <c:v>12.367082374893696</c:v>
                </c:pt>
                <c:pt idx="404">
                  <c:v>12.97406258270553</c:v>
                </c:pt>
                <c:pt idx="405">
                  <c:v>12.97406258270553</c:v>
                </c:pt>
                <c:pt idx="406">
                  <c:v>14.909560279439935</c:v>
                </c:pt>
                <c:pt idx="407">
                  <c:v>10.526473302487723</c:v>
                </c:pt>
                <c:pt idx="408">
                  <c:v>14.742434254814587</c:v>
                </c:pt>
                <c:pt idx="409">
                  <c:v>13.903313436720417</c:v>
                </c:pt>
                <c:pt idx="410">
                  <c:v>14.340201140672892</c:v>
                </c:pt>
                <c:pt idx="411">
                  <c:v>12.367082374893696</c:v>
                </c:pt>
                <c:pt idx="412">
                  <c:v>16.101065620184592</c:v>
                </c:pt>
                <c:pt idx="413">
                  <c:v>12.510358001018968</c:v>
                </c:pt>
                <c:pt idx="414">
                  <c:v>12.570818518408167</c:v>
                </c:pt>
                <c:pt idx="415">
                  <c:v>13.226705522904856</c:v>
                </c:pt>
                <c:pt idx="416">
                  <c:v>11.913016704258631</c:v>
                </c:pt>
                <c:pt idx="417">
                  <c:v>16.815759786492393</c:v>
                </c:pt>
                <c:pt idx="418">
                  <c:v>16.516192505578896</c:v>
                </c:pt>
                <c:pt idx="419">
                  <c:v>17.443015247784647</c:v>
                </c:pt>
                <c:pt idx="420">
                  <c:v>15.519097808682616</c:v>
                </c:pt>
                <c:pt idx="421">
                  <c:v>13.998137740212043</c:v>
                </c:pt>
                <c:pt idx="422">
                  <c:v>14.31755458999829</c:v>
                </c:pt>
                <c:pt idx="423">
                  <c:v>13.557744500299098</c:v>
                </c:pt>
                <c:pt idx="424">
                  <c:v>16.348668217011298</c:v>
                </c:pt>
                <c:pt idx="425">
                  <c:v>12.007543951767889</c:v>
                </c:pt>
                <c:pt idx="426">
                  <c:v>15.256931550355979</c:v>
                </c:pt>
                <c:pt idx="427">
                  <c:v>15.641640117468029</c:v>
                </c:pt>
                <c:pt idx="428">
                  <c:v>11.880966000514805</c:v>
                </c:pt>
                <c:pt idx="429">
                  <c:v>14.208358997702511</c:v>
                </c:pt>
                <c:pt idx="430">
                  <c:v>13.687465040056779</c:v>
                </c:pt>
                <c:pt idx="431">
                  <c:v>12.203389961376043</c:v>
                </c:pt>
                <c:pt idx="432">
                  <c:v>16.674060846638252</c:v>
                </c:pt>
                <c:pt idx="433">
                  <c:v>16.272185204590983</c:v>
                </c:pt>
                <c:pt idx="434">
                  <c:v>17.37104139668882</c:v>
                </c:pt>
                <c:pt idx="435">
                  <c:v>13.696504724318295</c:v>
                </c:pt>
                <c:pt idx="436">
                  <c:v>15.882091363985815</c:v>
                </c:pt>
                <c:pt idx="437">
                  <c:v>16.476870918787366</c:v>
                </c:pt>
                <c:pt idx="438">
                  <c:v>13.644647812490756</c:v>
                </c:pt>
                <c:pt idx="439">
                  <c:v>12.515621907576421</c:v>
                </c:pt>
                <c:pt idx="440">
                  <c:v>14.803890038527598</c:v>
                </c:pt>
                <c:pt idx="441">
                  <c:v>16.333581261270698</c:v>
                </c:pt>
                <c:pt idx="442">
                  <c:v>13.974361284827255</c:v>
                </c:pt>
                <c:pt idx="443">
                  <c:v>14.876335868417565</c:v>
                </c:pt>
                <c:pt idx="444">
                  <c:v>15.977474123114039</c:v>
                </c:pt>
                <c:pt idx="445">
                  <c:v>12.458533470103488</c:v>
                </c:pt>
                <c:pt idx="446">
                  <c:v>15.804898801427882</c:v>
                </c:pt>
                <c:pt idx="447">
                  <c:v>15.557146651607749</c:v>
                </c:pt>
                <c:pt idx="448">
                  <c:v>13.723308055921313</c:v>
                </c:pt>
                <c:pt idx="449">
                  <c:v>10.969074067745392</c:v>
                </c:pt>
                <c:pt idx="450">
                  <c:v>11.368475267748336</c:v>
                </c:pt>
                <c:pt idx="451">
                  <c:v>12.320556488812645</c:v>
                </c:pt>
                <c:pt idx="452">
                  <c:v>16.31160287176986</c:v>
                </c:pt>
                <c:pt idx="453">
                  <c:v>12.16517759875719</c:v>
                </c:pt>
                <c:pt idx="454">
                  <c:v>15.540079322501709</c:v>
                </c:pt>
                <c:pt idx="455">
                  <c:v>15.064477761904687</c:v>
                </c:pt>
                <c:pt idx="456">
                  <c:v>16.141178695705033</c:v>
                </c:pt>
                <c:pt idx="457">
                  <c:v>16.251507453924539</c:v>
                </c:pt>
                <c:pt idx="458">
                  <c:v>15.709687958669118</c:v>
                </c:pt>
                <c:pt idx="459">
                  <c:v>13.839964556235884</c:v>
                </c:pt>
                <c:pt idx="460">
                  <c:v>13.217803843662679</c:v>
                </c:pt>
                <c:pt idx="461">
                  <c:v>16.372602151239452</c:v>
                </c:pt>
                <c:pt idx="462">
                  <c:v>16.167393389076775</c:v>
                </c:pt>
                <c:pt idx="463">
                  <c:v>12.881691318201392</c:v>
                </c:pt>
                <c:pt idx="464">
                  <c:v>10.475617389798206</c:v>
                </c:pt>
                <c:pt idx="465">
                  <c:v>10.143118516604996</c:v>
                </c:pt>
                <c:pt idx="466">
                  <c:v>12.555887405079968</c:v>
                </c:pt>
                <c:pt idx="467">
                  <c:v>12.958885744475573</c:v>
                </c:pt>
                <c:pt idx="468">
                  <c:v>15.93493493274358</c:v>
                </c:pt>
                <c:pt idx="469">
                  <c:v>12.73916664419729</c:v>
                </c:pt>
                <c:pt idx="470">
                  <c:v>13.148400870658378</c:v>
                </c:pt>
                <c:pt idx="471">
                  <c:v>13.260908896374524</c:v>
                </c:pt>
                <c:pt idx="472">
                  <c:v>13.241369292588143</c:v>
                </c:pt>
                <c:pt idx="473">
                  <c:v>11.220147363964358</c:v>
                </c:pt>
                <c:pt idx="474">
                  <c:v>15.94137722589274</c:v>
                </c:pt>
                <c:pt idx="475">
                  <c:v>14.133303945088777</c:v>
                </c:pt>
                <c:pt idx="476">
                  <c:v>14.592643663584466</c:v>
                </c:pt>
                <c:pt idx="477">
                  <c:v>13.168980956589941</c:v>
                </c:pt>
                <c:pt idx="478">
                  <c:v>16.935838943670195</c:v>
                </c:pt>
                <c:pt idx="479">
                  <c:v>13.192766210197828</c:v>
                </c:pt>
                <c:pt idx="480">
                  <c:v>10.681303571336628</c:v>
                </c:pt>
                <c:pt idx="481">
                  <c:v>12.635270497907982</c:v>
                </c:pt>
                <c:pt idx="482">
                  <c:v>15.156793771477192</c:v>
                </c:pt>
                <c:pt idx="483">
                  <c:v>14.592405816152569</c:v>
                </c:pt>
                <c:pt idx="484">
                  <c:v>14.182281602111741</c:v>
                </c:pt>
                <c:pt idx="485">
                  <c:v>15.859194321116259</c:v>
                </c:pt>
                <c:pt idx="486">
                  <c:v>14.940559134823602</c:v>
                </c:pt>
                <c:pt idx="487">
                  <c:v>13.46523421721075</c:v>
                </c:pt>
                <c:pt idx="488">
                  <c:v>12.255562725836244</c:v>
                </c:pt>
                <c:pt idx="489">
                  <c:v>15.138114594795619</c:v>
                </c:pt>
                <c:pt idx="490">
                  <c:v>14.723509002161745</c:v>
                </c:pt>
                <c:pt idx="491">
                  <c:v>13.839478293682301</c:v>
                </c:pt>
                <c:pt idx="492">
                  <c:v>15.411446940766981</c:v>
                </c:pt>
                <c:pt idx="493">
                  <c:v>12.552292165588247</c:v>
                </c:pt>
                <c:pt idx="494">
                  <c:v>14.355240207440762</c:v>
                </c:pt>
                <c:pt idx="495">
                  <c:v>10.599314610297915</c:v>
                </c:pt>
                <c:pt idx="496">
                  <c:v>15.220167460167964</c:v>
                </c:pt>
                <c:pt idx="497">
                  <c:v>12.432385249306233</c:v>
                </c:pt>
                <c:pt idx="498">
                  <c:v>16.947466720433855</c:v>
                </c:pt>
                <c:pt idx="499">
                  <c:v>15.802711803689172</c:v>
                </c:pt>
                <c:pt idx="500">
                  <c:v>14.971083443550789</c:v>
                </c:pt>
                <c:pt idx="501">
                  <c:v>14.388739966938669</c:v>
                </c:pt>
                <c:pt idx="502">
                  <c:v>12.361795685899843</c:v>
                </c:pt>
                <c:pt idx="503">
                  <c:v>12.925854491242109</c:v>
                </c:pt>
                <c:pt idx="504">
                  <c:v>16.484865119819602</c:v>
                </c:pt>
                <c:pt idx="505">
                  <c:v>15.609791753684979</c:v>
                </c:pt>
                <c:pt idx="506">
                  <c:v>10.433580445365582</c:v>
                </c:pt>
                <c:pt idx="507">
                  <c:v>15.740604737433722</c:v>
                </c:pt>
                <c:pt idx="508">
                  <c:v>15.838583193775545</c:v>
                </c:pt>
                <c:pt idx="509">
                  <c:v>13.018797604989889</c:v>
                </c:pt>
                <c:pt idx="510">
                  <c:v>12.897617188879746</c:v>
                </c:pt>
                <c:pt idx="511">
                  <c:v>12.410085726989456</c:v>
                </c:pt>
                <c:pt idx="512">
                  <c:v>17.085676739374232</c:v>
                </c:pt>
                <c:pt idx="513">
                  <c:v>15.831417009607261</c:v>
                </c:pt>
                <c:pt idx="514">
                  <c:v>14.815522493777497</c:v>
                </c:pt>
                <c:pt idx="515">
                  <c:v>13.761503933882004</c:v>
                </c:pt>
                <c:pt idx="516">
                  <c:v>15.497503148868763</c:v>
                </c:pt>
                <c:pt idx="517">
                  <c:v>15.223884571496949</c:v>
                </c:pt>
                <c:pt idx="518">
                  <c:v>15.851484097120792</c:v>
                </c:pt>
                <c:pt idx="519">
                  <c:v>15.553646192210978</c:v>
                </c:pt>
                <c:pt idx="520">
                  <c:v>15.991217302183085</c:v>
                </c:pt>
                <c:pt idx="521">
                  <c:v>17.148721874839044</c:v>
                </c:pt>
                <c:pt idx="522">
                  <c:v>14.587425417876256</c:v>
                </c:pt>
                <c:pt idx="523">
                  <c:v>14.270579925267839</c:v>
                </c:pt>
                <c:pt idx="524">
                  <c:v>14.378137488764375</c:v>
                </c:pt>
                <c:pt idx="525">
                  <c:v>13.062224887750308</c:v>
                </c:pt>
                <c:pt idx="526">
                  <c:v>12.445820025463519</c:v>
                </c:pt>
                <c:pt idx="527">
                  <c:v>15.275609482185383</c:v>
                </c:pt>
                <c:pt idx="528">
                  <c:v>12.279031810366021</c:v>
                </c:pt>
                <c:pt idx="529">
                  <c:v>16.022134710008714</c:v>
                </c:pt>
                <c:pt idx="530">
                  <c:v>14.228161486753827</c:v>
                </c:pt>
                <c:pt idx="531">
                  <c:v>15.64792425793167</c:v>
                </c:pt>
                <c:pt idx="532">
                  <c:v>14.134969191430978</c:v>
                </c:pt>
                <c:pt idx="533">
                  <c:v>16.517898451258969</c:v>
                </c:pt>
                <c:pt idx="534">
                  <c:v>16.4236374283008</c:v>
                </c:pt>
                <c:pt idx="535">
                  <c:v>13.791798023115797</c:v>
                </c:pt>
                <c:pt idx="536">
                  <c:v>11.044136670627562</c:v>
                </c:pt>
                <c:pt idx="537">
                  <c:v>14.083926507453288</c:v>
                </c:pt>
                <c:pt idx="538">
                  <c:v>13.616407276488836</c:v>
                </c:pt>
                <c:pt idx="539">
                  <c:v>15.923136537376205</c:v>
                </c:pt>
                <c:pt idx="540">
                  <c:v>13.668520049875182</c:v>
                </c:pt>
                <c:pt idx="541">
                  <c:v>16.04621077812639</c:v>
                </c:pt>
                <c:pt idx="542">
                  <c:v>15.363331833448523</c:v>
                </c:pt>
                <c:pt idx="543">
                  <c:v>14.913768210881031</c:v>
                </c:pt>
                <c:pt idx="544">
                  <c:v>10.210178790643088</c:v>
                </c:pt>
                <c:pt idx="545">
                  <c:v>12.598997742409555</c:v>
                </c:pt>
                <c:pt idx="546">
                  <c:v>14.46140256517781</c:v>
                </c:pt>
                <c:pt idx="547">
                  <c:v>13.830828489776001</c:v>
                </c:pt>
                <c:pt idx="548">
                  <c:v>13.91088028819774</c:v>
                </c:pt>
                <c:pt idx="549">
                  <c:v>16.392744306518843</c:v>
                </c:pt>
                <c:pt idx="550">
                  <c:v>13.756189918209117</c:v>
                </c:pt>
                <c:pt idx="551">
                  <c:v>14.221778474409234</c:v>
                </c:pt>
                <c:pt idx="552">
                  <c:v>15.30371606064795</c:v>
                </c:pt>
                <c:pt idx="553">
                  <c:v>13.350811488401867</c:v>
                </c:pt>
                <c:pt idx="554">
                  <c:v>16.067783306241271</c:v>
                </c:pt>
                <c:pt idx="555">
                  <c:v>14.481977447469623</c:v>
                </c:pt>
                <c:pt idx="556">
                  <c:v>15.736542648849536</c:v>
                </c:pt>
                <c:pt idx="557">
                  <c:v>15.176465335953905</c:v>
                </c:pt>
                <c:pt idx="558">
                  <c:v>16.128299241136315</c:v>
                </c:pt>
                <c:pt idx="559">
                  <c:v>15.329645154614443</c:v>
                </c:pt>
                <c:pt idx="560">
                  <c:v>15.461228468256126</c:v>
                </c:pt>
                <c:pt idx="561">
                  <c:v>14.129286116403176</c:v>
                </c:pt>
                <c:pt idx="562">
                  <c:v>12.129170987372527</c:v>
                </c:pt>
                <c:pt idx="563">
                  <c:v>14.989845343382681</c:v>
                </c:pt>
                <c:pt idx="564">
                  <c:v>16.473188553768171</c:v>
                </c:pt>
                <c:pt idx="565">
                  <c:v>16.72346066332144</c:v>
                </c:pt>
                <c:pt idx="566">
                  <c:v>14.495366099721277</c:v>
                </c:pt>
                <c:pt idx="567">
                  <c:v>14.816692460639983</c:v>
                </c:pt>
                <c:pt idx="568">
                  <c:v>12.472112742734913</c:v>
                </c:pt>
                <c:pt idx="569">
                  <c:v>10.073294763306862</c:v>
                </c:pt>
                <c:pt idx="570">
                  <c:v>15.532006053013717</c:v>
                </c:pt>
                <c:pt idx="571">
                  <c:v>14.080139264616271</c:v>
                </c:pt>
                <c:pt idx="572">
                  <c:v>15.0424005382665</c:v>
                </c:pt>
                <c:pt idx="573">
                  <c:v>14.113542127921992</c:v>
                </c:pt>
                <c:pt idx="574">
                  <c:v>16.309697581003331</c:v>
                </c:pt>
                <c:pt idx="575">
                  <c:v>18.221593261899251</c:v>
                </c:pt>
                <c:pt idx="576">
                  <c:v>13.065784907831391</c:v>
                </c:pt>
                <c:pt idx="577">
                  <c:v>14.522229667919705</c:v>
                </c:pt>
                <c:pt idx="578">
                  <c:v>14.35199771386257</c:v>
                </c:pt>
                <c:pt idx="579">
                  <c:v>12.866949292232247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71-46D9-8FCC-FA63B6C564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50537295"/>
        <c:axId val="1850538735"/>
      </c:scatterChart>
      <c:valAx>
        <c:axId val="1850537295"/>
        <c:scaling>
          <c:orientation val="minMax"/>
          <c:max val="1.5"/>
          <c:min val="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>
                    <a:solidFill>
                      <a:schemeClr val="tx1"/>
                    </a:solidFill>
                  </a:rPr>
                  <a:t>B - V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0.0" sourceLinked="0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850538735"/>
        <c:crosses val="autoZero"/>
        <c:crossBetween val="midCat"/>
        <c:majorUnit val="0.1"/>
      </c:valAx>
      <c:valAx>
        <c:axId val="1850538735"/>
        <c:scaling>
          <c:orientation val="maxMin"/>
          <c:max val="18"/>
          <c:min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>
                    <a:solidFill>
                      <a:schemeClr val="tx1"/>
                    </a:solidFill>
                  </a:rPr>
                  <a:t>V</a:t>
                </a:r>
                <a:endParaRPr lang="he-IL" sz="1400" b="1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850537295"/>
        <c:crosses val="autoZero"/>
        <c:crossBetween val="midCat"/>
        <c:majorUnit val="1"/>
        <c:minorUnit val="0.5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311601302311611E-2"/>
          <c:y val="6.8869607637519051E-2"/>
          <c:w val="0.8982069242522519"/>
          <c:h val="0.91680921262337844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'M15'!$G$6:$G$585</c:f>
              <c:numCache>
                <c:formatCode>0.00</c:formatCode>
                <c:ptCount val="580"/>
                <c:pt idx="0">
                  <c:v>2.2440892348854193</c:v>
                </c:pt>
                <c:pt idx="1">
                  <c:v>0.67931628133977395</c:v>
                </c:pt>
                <c:pt idx="2">
                  <c:v>1.1777408399622857</c:v>
                </c:pt>
                <c:pt idx="3">
                  <c:v>0.83897604144635562</c:v>
                </c:pt>
                <c:pt idx="4">
                  <c:v>0.88266836027674178</c:v>
                </c:pt>
                <c:pt idx="5">
                  <c:v>0.73020161227547686</c:v>
                </c:pt>
                <c:pt idx="6">
                  <c:v>0.69008977511148228</c:v>
                </c:pt>
                <c:pt idx="7">
                  <c:v>1.0965943658589812</c:v>
                </c:pt>
                <c:pt idx="8">
                  <c:v>2.8218265194599335</c:v>
                </c:pt>
                <c:pt idx="9">
                  <c:v>1.1114389816206416</c:v>
                </c:pt>
                <c:pt idx="10">
                  <c:v>0.55109741054883377</c:v>
                </c:pt>
                <c:pt idx="11">
                  <c:v>0.52822412415459508</c:v>
                </c:pt>
                <c:pt idx="12">
                  <c:v>0.7271210227037781</c:v>
                </c:pt>
                <c:pt idx="13">
                  <c:v>0.64231983277997995</c:v>
                </c:pt>
                <c:pt idx="14">
                  <c:v>1.0118226355742828</c:v>
                </c:pt>
                <c:pt idx="15">
                  <c:v>0.81370664997232045</c:v>
                </c:pt>
                <c:pt idx="16">
                  <c:v>0.47889585078935432</c:v>
                </c:pt>
                <c:pt idx="17">
                  <c:v>0.92596377555838427</c:v>
                </c:pt>
                <c:pt idx="18">
                  <c:v>0.70715435851415553</c:v>
                </c:pt>
                <c:pt idx="19">
                  <c:v>0.58893987850494622</c:v>
                </c:pt>
                <c:pt idx="20">
                  <c:v>0.71396387912640802</c:v>
                </c:pt>
                <c:pt idx="21">
                  <c:v>0.60712140822739902</c:v>
                </c:pt>
                <c:pt idx="22">
                  <c:v>-1.0042858515349333</c:v>
                </c:pt>
                <c:pt idx="23">
                  <c:v>0.46424363027048016</c:v>
                </c:pt>
                <c:pt idx="24">
                  <c:v>0.75796164481441264</c:v>
                </c:pt>
                <c:pt idx="25">
                  <c:v>0.65357256876074321</c:v>
                </c:pt>
                <c:pt idx="26">
                  <c:v>0.93348544046641568</c:v>
                </c:pt>
                <c:pt idx="27">
                  <c:v>1.1707382839622629</c:v>
                </c:pt>
                <c:pt idx="28">
                  <c:v>0.69377994708232937</c:v>
                </c:pt>
                <c:pt idx="29">
                  <c:v>0.68301573917502378</c:v>
                </c:pt>
                <c:pt idx="30">
                  <c:v>0.5001006225594431</c:v>
                </c:pt>
                <c:pt idx="31">
                  <c:v>1.8731484233274298</c:v>
                </c:pt>
                <c:pt idx="32">
                  <c:v>1.3185742480842511</c:v>
                </c:pt>
                <c:pt idx="33">
                  <c:v>0.70337306204761529</c:v>
                </c:pt>
                <c:pt idx="34">
                  <c:v>0.84696434136107368</c:v>
                </c:pt>
                <c:pt idx="35">
                  <c:v>0.92686796497743384</c:v>
                </c:pt>
                <c:pt idx="36">
                  <c:v>0.74538191644266161</c:v>
                </c:pt>
                <c:pt idx="37">
                  <c:v>2.2279409763051499</c:v>
                </c:pt>
                <c:pt idx="38">
                  <c:v>0.51756393525089917</c:v>
                </c:pt>
                <c:pt idx="39">
                  <c:v>0.54375930987120502</c:v>
                </c:pt>
                <c:pt idx="40">
                  <c:v>0.48385437208053367</c:v>
                </c:pt>
                <c:pt idx="41">
                  <c:v>0.5126436259198226</c:v>
                </c:pt>
                <c:pt idx="42">
                  <c:v>0.72048012363614622</c:v>
                </c:pt>
                <c:pt idx="43">
                  <c:v>0.789851479213316</c:v>
                </c:pt>
                <c:pt idx="44">
                  <c:v>0.58763759361723911</c:v>
                </c:pt>
                <c:pt idx="45">
                  <c:v>0.70312039860225473</c:v>
                </c:pt>
                <c:pt idx="46">
                  <c:v>0.48373447763533511</c:v>
                </c:pt>
                <c:pt idx="47">
                  <c:v>0.44612238452047953</c:v>
                </c:pt>
                <c:pt idx="48">
                  <c:v>0.84299827877133393</c:v>
                </c:pt>
                <c:pt idx="49">
                  <c:v>0.58528293655681662</c:v>
                </c:pt>
                <c:pt idx="50">
                  <c:v>0.58956740637384297</c:v>
                </c:pt>
                <c:pt idx="51">
                  <c:v>0.6889694976532923</c:v>
                </c:pt>
                <c:pt idx="52">
                  <c:v>0.68861342619295418</c:v>
                </c:pt>
                <c:pt idx="53">
                  <c:v>0.63983897050098837</c:v>
                </c:pt>
                <c:pt idx="54">
                  <c:v>1.061380035436936</c:v>
                </c:pt>
                <c:pt idx="55">
                  <c:v>0.67520305390209256</c:v>
                </c:pt>
                <c:pt idx="56">
                  <c:v>0.67578368300959579</c:v>
                </c:pt>
                <c:pt idx="57">
                  <c:v>0.69389833103924592</c:v>
                </c:pt>
                <c:pt idx="58">
                  <c:v>0.77446792213743731</c:v>
                </c:pt>
                <c:pt idx="59">
                  <c:v>0.50189192500661872</c:v>
                </c:pt>
                <c:pt idx="60">
                  <c:v>1.0520573135604387</c:v>
                </c:pt>
                <c:pt idx="61">
                  <c:v>1.2953099647710691</c:v>
                </c:pt>
                <c:pt idx="62">
                  <c:v>0.76771799188137035</c:v>
                </c:pt>
                <c:pt idx="63">
                  <c:v>0.55050801365856405</c:v>
                </c:pt>
                <c:pt idx="64">
                  <c:v>2.6754914252931146</c:v>
                </c:pt>
                <c:pt idx="65">
                  <c:v>0.73620508647269856</c:v>
                </c:pt>
                <c:pt idx="66">
                  <c:v>0.80765457956843645</c:v>
                </c:pt>
                <c:pt idx="67">
                  <c:v>0.2708894756590407</c:v>
                </c:pt>
                <c:pt idx="68">
                  <c:v>0.698117569705061</c:v>
                </c:pt>
                <c:pt idx="69">
                  <c:v>0.51279816668185885</c:v>
                </c:pt>
                <c:pt idx="70">
                  <c:v>0.58470027063904806</c:v>
                </c:pt>
                <c:pt idx="71">
                  <c:v>0.57323736028651529</c:v>
                </c:pt>
                <c:pt idx="72">
                  <c:v>0.2615511279068567</c:v>
                </c:pt>
                <c:pt idx="73">
                  <c:v>0.87460887403402343</c:v>
                </c:pt>
                <c:pt idx="74">
                  <c:v>0.66783166424220686</c:v>
                </c:pt>
                <c:pt idx="75">
                  <c:v>0.65210100838436813</c:v>
                </c:pt>
                <c:pt idx="76">
                  <c:v>0.65180533587111822</c:v>
                </c:pt>
                <c:pt idx="77">
                  <c:v>0.73074773966466045</c:v>
                </c:pt>
                <c:pt idx="78">
                  <c:v>0.54584717216338174</c:v>
                </c:pt>
                <c:pt idx="79">
                  <c:v>1.3233739234322652</c:v>
                </c:pt>
                <c:pt idx="80">
                  <c:v>0.55381325905898504</c:v>
                </c:pt>
                <c:pt idx="81">
                  <c:v>0.90952390951149131</c:v>
                </c:pt>
                <c:pt idx="82">
                  <c:v>0.46660833448197997</c:v>
                </c:pt>
                <c:pt idx="83">
                  <c:v>0.62823831467449875</c:v>
                </c:pt>
                <c:pt idx="84">
                  <c:v>0.93869669106533604</c:v>
                </c:pt>
                <c:pt idx="85">
                  <c:v>0.72943411567873651</c:v>
                </c:pt>
                <c:pt idx="86">
                  <c:v>0.92293458201659395</c:v>
                </c:pt>
                <c:pt idx="87">
                  <c:v>1.3795355070799886</c:v>
                </c:pt>
                <c:pt idx="88">
                  <c:v>0.66076271274188447</c:v>
                </c:pt>
                <c:pt idx="89">
                  <c:v>0.57446893098270846</c:v>
                </c:pt>
                <c:pt idx="90">
                  <c:v>0.60106658624551668</c:v>
                </c:pt>
                <c:pt idx="91">
                  <c:v>0.5511675908658813</c:v>
                </c:pt>
                <c:pt idx="92">
                  <c:v>0.5511675908658813</c:v>
                </c:pt>
                <c:pt idx="93">
                  <c:v>0.56222357876942408</c:v>
                </c:pt>
                <c:pt idx="94">
                  <c:v>0.56291534195482673</c:v>
                </c:pt>
                <c:pt idx="95">
                  <c:v>0</c:v>
                </c:pt>
                <c:pt idx="96">
                  <c:v>0.81801349031682347</c:v>
                </c:pt>
                <c:pt idx="97">
                  <c:v>0.60071556131940018</c:v>
                </c:pt>
                <c:pt idx="98">
                  <c:v>0.56291534195482673</c:v>
                </c:pt>
                <c:pt idx="99">
                  <c:v>0.77299932999901455</c:v>
                </c:pt>
                <c:pt idx="100">
                  <c:v>0.86011819291968661</c:v>
                </c:pt>
                <c:pt idx="101">
                  <c:v>1.0529212809418838</c:v>
                </c:pt>
                <c:pt idx="102">
                  <c:v>0.52011447259526844</c:v>
                </c:pt>
                <c:pt idx="103">
                  <c:v>0.7843621221050896</c:v>
                </c:pt>
                <c:pt idx="104">
                  <c:v>0.74558559189358076</c:v>
                </c:pt>
                <c:pt idx="105">
                  <c:v>0.92875586862142012</c:v>
                </c:pt>
                <c:pt idx="106">
                  <c:v>0.51251773741561313</c:v>
                </c:pt>
                <c:pt idx="107">
                  <c:v>0.67598942765512438</c:v>
                </c:pt>
                <c:pt idx="108">
                  <c:v>0.60441022159922508</c:v>
                </c:pt>
                <c:pt idx="109">
                  <c:v>0.66789313450092469</c:v>
                </c:pt>
                <c:pt idx="110">
                  <c:v>0.89259398071429641</c:v>
                </c:pt>
                <c:pt idx="111">
                  <c:v>0.5073576034131595</c:v>
                </c:pt>
                <c:pt idx="112">
                  <c:v>0.76873633046119605</c:v>
                </c:pt>
                <c:pt idx="113">
                  <c:v>0.53237436061210741</c:v>
                </c:pt>
                <c:pt idx="114">
                  <c:v>1.1669395812059886</c:v>
                </c:pt>
                <c:pt idx="115">
                  <c:v>0.97436106362756125</c:v>
                </c:pt>
                <c:pt idx="116">
                  <c:v>0.71399328267812234</c:v>
                </c:pt>
                <c:pt idx="117">
                  <c:v>0.51447506971369106</c:v>
                </c:pt>
                <c:pt idx="118">
                  <c:v>0.53237436061210741</c:v>
                </c:pt>
                <c:pt idx="119">
                  <c:v>1.3144218579987144</c:v>
                </c:pt>
                <c:pt idx="120">
                  <c:v>0.87715644404305348</c:v>
                </c:pt>
                <c:pt idx="121">
                  <c:v>0.8633496859223293</c:v>
                </c:pt>
                <c:pt idx="122">
                  <c:v>0.77380971470099635</c:v>
                </c:pt>
                <c:pt idx="123">
                  <c:v>0.96476080555061228</c:v>
                </c:pt>
                <c:pt idx="124">
                  <c:v>0.80956708848226211</c:v>
                </c:pt>
                <c:pt idx="125">
                  <c:v>0.55412155998846413</c:v>
                </c:pt>
                <c:pt idx="126">
                  <c:v>0.29390892007694552</c:v>
                </c:pt>
                <c:pt idx="127">
                  <c:v>0.17898391742455927</c:v>
                </c:pt>
                <c:pt idx="128">
                  <c:v>0.53394358517763441</c:v>
                </c:pt>
                <c:pt idx="129">
                  <c:v>0.48559908538315993</c:v>
                </c:pt>
                <c:pt idx="130">
                  <c:v>0.66445757493506652</c:v>
                </c:pt>
                <c:pt idx="131">
                  <c:v>1.3825581384597563</c:v>
                </c:pt>
                <c:pt idx="132">
                  <c:v>0.52983803898229564</c:v>
                </c:pt>
                <c:pt idx="133">
                  <c:v>0.55176352746528079</c:v>
                </c:pt>
                <c:pt idx="134">
                  <c:v>0.5334192083495275</c:v>
                </c:pt>
                <c:pt idx="135">
                  <c:v>0.52983803898229564</c:v>
                </c:pt>
                <c:pt idx="136">
                  <c:v>0.71644357574176465</c:v>
                </c:pt>
                <c:pt idx="137">
                  <c:v>0.66881502298277629</c:v>
                </c:pt>
                <c:pt idx="138">
                  <c:v>0.7503744134419652</c:v>
                </c:pt>
                <c:pt idx="139">
                  <c:v>0.51744930989486027</c:v>
                </c:pt>
                <c:pt idx="140">
                  <c:v>0.66432365731556797</c:v>
                </c:pt>
                <c:pt idx="141">
                  <c:v>8.5472488785082734E-3</c:v>
                </c:pt>
                <c:pt idx="142">
                  <c:v>0.8577761216307771</c:v>
                </c:pt>
                <c:pt idx="143">
                  <c:v>1.1521381011910929</c:v>
                </c:pt>
                <c:pt idx="144">
                  <c:v>0.74491304997347041</c:v>
                </c:pt>
                <c:pt idx="145">
                  <c:v>0.64537830733284385</c:v>
                </c:pt>
                <c:pt idx="146">
                  <c:v>0.6000428450549411</c:v>
                </c:pt>
                <c:pt idx="147">
                  <c:v>1.0851433278862406</c:v>
                </c:pt>
                <c:pt idx="148">
                  <c:v>0.59375684860128897</c:v>
                </c:pt>
                <c:pt idx="149">
                  <c:v>0.52243657400468213</c:v>
                </c:pt>
                <c:pt idx="150">
                  <c:v>0.79299934079559731</c:v>
                </c:pt>
                <c:pt idx="151">
                  <c:v>0</c:v>
                </c:pt>
                <c:pt idx="152">
                  <c:v>1.0358420598167843</c:v>
                </c:pt>
                <c:pt idx="153">
                  <c:v>0.56161545329383356</c:v>
                </c:pt>
                <c:pt idx="154">
                  <c:v>0.67150766162120701</c:v>
                </c:pt>
                <c:pt idx="155">
                  <c:v>1.1209260779256358</c:v>
                </c:pt>
                <c:pt idx="156">
                  <c:v>0.29744305452299463</c:v>
                </c:pt>
                <c:pt idx="157">
                  <c:v>0.72227029962681688</c:v>
                </c:pt>
                <c:pt idx="158">
                  <c:v>0.5342786994757589</c:v>
                </c:pt>
                <c:pt idx="159">
                  <c:v>0.49952298901580611</c:v>
                </c:pt>
                <c:pt idx="160">
                  <c:v>0.89977659881736227</c:v>
                </c:pt>
                <c:pt idx="161">
                  <c:v>0.71943798822751082</c:v>
                </c:pt>
                <c:pt idx="162">
                  <c:v>0.67105087984428669</c:v>
                </c:pt>
                <c:pt idx="163">
                  <c:v>0.52397679328297753</c:v>
                </c:pt>
                <c:pt idx="164">
                  <c:v>0.57772607084155614</c:v>
                </c:pt>
                <c:pt idx="165">
                  <c:v>0.70604218996771739</c:v>
                </c:pt>
                <c:pt idx="166">
                  <c:v>0.74894377423086422</c:v>
                </c:pt>
                <c:pt idx="167">
                  <c:v>0.51535213622611953</c:v>
                </c:pt>
                <c:pt idx="168">
                  <c:v>0.45691003514865719</c:v>
                </c:pt>
                <c:pt idx="169">
                  <c:v>0.69131758445453007</c:v>
                </c:pt>
                <c:pt idx="170">
                  <c:v>1.2439088303526067</c:v>
                </c:pt>
                <c:pt idx="171">
                  <c:v>0.56721657547443916</c:v>
                </c:pt>
                <c:pt idx="172">
                  <c:v>0.76891560888445665</c:v>
                </c:pt>
                <c:pt idx="173">
                  <c:v>1.1892365989881111</c:v>
                </c:pt>
                <c:pt idx="174">
                  <c:v>1.462603078074648</c:v>
                </c:pt>
                <c:pt idx="175">
                  <c:v>0.79034943255226975</c:v>
                </c:pt>
                <c:pt idx="176">
                  <c:v>0.60680032484426261</c:v>
                </c:pt>
                <c:pt idx="177">
                  <c:v>0.56890678978275244</c:v>
                </c:pt>
                <c:pt idx="178">
                  <c:v>0.73524882646861411</c:v>
                </c:pt>
                <c:pt idx="179">
                  <c:v>0.77938193587956417</c:v>
                </c:pt>
                <c:pt idx="180">
                  <c:v>0</c:v>
                </c:pt>
                <c:pt idx="181">
                  <c:v>0.8321745198448387</c:v>
                </c:pt>
                <c:pt idx="182">
                  <c:v>1.248681655568711</c:v>
                </c:pt>
                <c:pt idx="183">
                  <c:v>0.53202413454044195</c:v>
                </c:pt>
                <c:pt idx="184">
                  <c:v>0.45394349930786254</c:v>
                </c:pt>
                <c:pt idx="185">
                  <c:v>0.89877838659367026</c:v>
                </c:pt>
                <c:pt idx="186">
                  <c:v>0.63554140671670578</c:v>
                </c:pt>
                <c:pt idx="187">
                  <c:v>0.2294502513721472</c:v>
                </c:pt>
                <c:pt idx="188">
                  <c:v>0.59450111078551449</c:v>
                </c:pt>
                <c:pt idx="189">
                  <c:v>0.63554140671670578</c:v>
                </c:pt>
                <c:pt idx="190">
                  <c:v>0.80144153096228199</c:v>
                </c:pt>
                <c:pt idx="191">
                  <c:v>-0.17351051283172297</c:v>
                </c:pt>
                <c:pt idx="192">
                  <c:v>0.55246917245201499</c:v>
                </c:pt>
                <c:pt idx="193">
                  <c:v>1.7293473023250716</c:v>
                </c:pt>
                <c:pt idx="194">
                  <c:v>0.83151693882993993</c:v>
                </c:pt>
                <c:pt idx="195">
                  <c:v>0.58419457712684175</c:v>
                </c:pt>
                <c:pt idx="196">
                  <c:v>0.92703293262489983</c:v>
                </c:pt>
                <c:pt idx="197">
                  <c:v>1.0630898287136799</c:v>
                </c:pt>
                <c:pt idx="198">
                  <c:v>1.0019323801474365</c:v>
                </c:pt>
                <c:pt idx="199">
                  <c:v>0.48715765934711291</c:v>
                </c:pt>
                <c:pt idx="200">
                  <c:v>1.083389276452521</c:v>
                </c:pt>
                <c:pt idx="201">
                  <c:v>0.51303229590607136</c:v>
                </c:pt>
                <c:pt idx="202">
                  <c:v>0.59957057428492821</c:v>
                </c:pt>
                <c:pt idx="203">
                  <c:v>0.56880066029918663</c:v>
                </c:pt>
                <c:pt idx="204">
                  <c:v>0.52809664449930271</c:v>
                </c:pt>
                <c:pt idx="205">
                  <c:v>2.1845445895354141</c:v>
                </c:pt>
                <c:pt idx="206">
                  <c:v>0.56880066029918663</c:v>
                </c:pt>
                <c:pt idx="207">
                  <c:v>0.71641921437829237</c:v>
                </c:pt>
                <c:pt idx="208">
                  <c:v>0.67352908409965129</c:v>
                </c:pt>
                <c:pt idx="209">
                  <c:v>0.29563121686678356</c:v>
                </c:pt>
                <c:pt idx="210">
                  <c:v>0.68095967031383009</c:v>
                </c:pt>
                <c:pt idx="211">
                  <c:v>0.43829184229407331</c:v>
                </c:pt>
                <c:pt idx="212">
                  <c:v>0.57529393834618259</c:v>
                </c:pt>
                <c:pt idx="213">
                  <c:v>0.52662578587866737</c:v>
                </c:pt>
                <c:pt idx="214">
                  <c:v>0.48183559189778541</c:v>
                </c:pt>
                <c:pt idx="215">
                  <c:v>0.72356189437334995</c:v>
                </c:pt>
                <c:pt idx="216">
                  <c:v>0.81508559247528223</c:v>
                </c:pt>
                <c:pt idx="217">
                  <c:v>0.48883198299028158</c:v>
                </c:pt>
                <c:pt idx="218">
                  <c:v>0.53985404857487329</c:v>
                </c:pt>
                <c:pt idx="219">
                  <c:v>0.76940386056960297</c:v>
                </c:pt>
                <c:pt idx="220">
                  <c:v>0.50656156733170588</c:v>
                </c:pt>
                <c:pt idx="221">
                  <c:v>0.63847435499160565</c:v>
                </c:pt>
                <c:pt idx="222">
                  <c:v>-1.4535140524088905</c:v>
                </c:pt>
                <c:pt idx="223">
                  <c:v>0.70223331884345908</c:v>
                </c:pt>
                <c:pt idx="224">
                  <c:v>0.50155982174131286</c:v>
                </c:pt>
                <c:pt idx="225">
                  <c:v>0.82138090260087115</c:v>
                </c:pt>
                <c:pt idx="226">
                  <c:v>0.51704466888093248</c:v>
                </c:pt>
                <c:pt idx="227">
                  <c:v>1.0554316098173431</c:v>
                </c:pt>
                <c:pt idx="228">
                  <c:v>1.1624956623585174</c:v>
                </c:pt>
                <c:pt idx="229">
                  <c:v>0.5188036601812176</c:v>
                </c:pt>
                <c:pt idx="230">
                  <c:v>0.57557349321393336</c:v>
                </c:pt>
                <c:pt idx="231">
                  <c:v>0</c:v>
                </c:pt>
                <c:pt idx="232">
                  <c:v>0.51704466888093248</c:v>
                </c:pt>
                <c:pt idx="233">
                  <c:v>0.60955683777586711</c:v>
                </c:pt>
                <c:pt idx="234">
                  <c:v>0.59997506601161388</c:v>
                </c:pt>
                <c:pt idx="235">
                  <c:v>0.55908965531422017</c:v>
                </c:pt>
                <c:pt idx="236">
                  <c:v>0.58015074403301914</c:v>
                </c:pt>
                <c:pt idx="237">
                  <c:v>0.81809462930487453</c:v>
                </c:pt>
                <c:pt idx="238">
                  <c:v>0.81367049038658767</c:v>
                </c:pt>
                <c:pt idx="239">
                  <c:v>0.58661838853966697</c:v>
                </c:pt>
                <c:pt idx="240">
                  <c:v>0.70331606099032062</c:v>
                </c:pt>
                <c:pt idx="241">
                  <c:v>0.97945895276933226</c:v>
                </c:pt>
                <c:pt idx="242">
                  <c:v>0.89237280495762339</c:v>
                </c:pt>
                <c:pt idx="243">
                  <c:v>0.53716522835798064</c:v>
                </c:pt>
                <c:pt idx="244">
                  <c:v>0.56925134733117244</c:v>
                </c:pt>
                <c:pt idx="245">
                  <c:v>0.49041968827828802</c:v>
                </c:pt>
                <c:pt idx="246">
                  <c:v>0.70495087985378047</c:v>
                </c:pt>
                <c:pt idx="247">
                  <c:v>1.1929126020238379</c:v>
                </c:pt>
                <c:pt idx="248">
                  <c:v>0.6998298855410916</c:v>
                </c:pt>
                <c:pt idx="249">
                  <c:v>0.97454403531299971</c:v>
                </c:pt>
                <c:pt idx="250">
                  <c:v>0.62582543357857578</c:v>
                </c:pt>
                <c:pt idx="251">
                  <c:v>0.60421086342652797</c:v>
                </c:pt>
                <c:pt idx="252">
                  <c:v>0.54256280170273574</c:v>
                </c:pt>
                <c:pt idx="253">
                  <c:v>0.34797982994531401</c:v>
                </c:pt>
                <c:pt idx="254">
                  <c:v>0.50611301390694874</c:v>
                </c:pt>
                <c:pt idx="255">
                  <c:v>0.27908907360532814</c:v>
                </c:pt>
                <c:pt idx="256">
                  <c:v>0.5343131143490425</c:v>
                </c:pt>
                <c:pt idx="257">
                  <c:v>1.3336636732095262</c:v>
                </c:pt>
                <c:pt idx="258">
                  <c:v>0.40489763359786685</c:v>
                </c:pt>
                <c:pt idx="259">
                  <c:v>0.5073144408433532</c:v>
                </c:pt>
                <c:pt idx="260">
                  <c:v>0.31991859470335021</c:v>
                </c:pt>
                <c:pt idx="261">
                  <c:v>0.55636367376299067</c:v>
                </c:pt>
                <c:pt idx="262">
                  <c:v>0.54684837064420866</c:v>
                </c:pt>
                <c:pt idx="263">
                  <c:v>0.51065089475262515</c:v>
                </c:pt>
                <c:pt idx="264">
                  <c:v>0.88149467017073602</c:v>
                </c:pt>
                <c:pt idx="265">
                  <c:v>0.61579658793125636</c:v>
                </c:pt>
                <c:pt idx="266">
                  <c:v>0.63062612957694353</c:v>
                </c:pt>
                <c:pt idx="267">
                  <c:v>1.0252071040741957</c:v>
                </c:pt>
                <c:pt idx="268">
                  <c:v>0.48635498971492835</c:v>
                </c:pt>
                <c:pt idx="269">
                  <c:v>0.6891436408295839</c:v>
                </c:pt>
                <c:pt idx="270">
                  <c:v>0.61391498883467155</c:v>
                </c:pt>
                <c:pt idx="271">
                  <c:v>0.51966632990126915</c:v>
                </c:pt>
                <c:pt idx="272">
                  <c:v>0.70466058700118528</c:v>
                </c:pt>
                <c:pt idx="273">
                  <c:v>0.51065089475262515</c:v>
                </c:pt>
                <c:pt idx="274">
                  <c:v>3.2407159105776602</c:v>
                </c:pt>
                <c:pt idx="275">
                  <c:v>0.49526748245670155</c:v>
                </c:pt>
                <c:pt idx="276">
                  <c:v>1.8033524190470456</c:v>
                </c:pt>
                <c:pt idx="277">
                  <c:v>0.55158797744554389</c:v>
                </c:pt>
                <c:pt idx="278">
                  <c:v>0.5618794626381185</c:v>
                </c:pt>
                <c:pt idx="279">
                  <c:v>0.40327717304103422</c:v>
                </c:pt>
                <c:pt idx="280">
                  <c:v>0.49265494611370214</c:v>
                </c:pt>
                <c:pt idx="281">
                  <c:v>0.65076917334024675</c:v>
                </c:pt>
                <c:pt idx="282">
                  <c:v>0.9058063765418034</c:v>
                </c:pt>
                <c:pt idx="283">
                  <c:v>0.40327717304103422</c:v>
                </c:pt>
                <c:pt idx="284">
                  <c:v>0.76609485590974313</c:v>
                </c:pt>
                <c:pt idx="285">
                  <c:v>0.67272986178494354</c:v>
                </c:pt>
                <c:pt idx="286">
                  <c:v>0.81980358577241863</c:v>
                </c:pt>
                <c:pt idx="287">
                  <c:v>2.0212623594739272</c:v>
                </c:pt>
                <c:pt idx="288">
                  <c:v>2.4931916483993648</c:v>
                </c:pt>
                <c:pt idx="289">
                  <c:v>0.7105275448088062</c:v>
                </c:pt>
                <c:pt idx="290">
                  <c:v>0</c:v>
                </c:pt>
                <c:pt idx="291">
                  <c:v>0.47227286266926</c:v>
                </c:pt>
                <c:pt idx="292">
                  <c:v>0.72945778372289038</c:v>
                </c:pt>
                <c:pt idx="293">
                  <c:v>0.6726833943338193</c:v>
                </c:pt>
                <c:pt idx="294">
                  <c:v>0.65223745078623563</c:v>
                </c:pt>
                <c:pt idx="295">
                  <c:v>-0.19337114954669127</c:v>
                </c:pt>
                <c:pt idx="296">
                  <c:v>0.72706555268351036</c:v>
                </c:pt>
                <c:pt idx="297">
                  <c:v>0.86306045275653465</c:v>
                </c:pt>
                <c:pt idx="298">
                  <c:v>0.52914412163171787</c:v>
                </c:pt>
                <c:pt idx="299">
                  <c:v>0.52785186423887365</c:v>
                </c:pt>
                <c:pt idx="300">
                  <c:v>0.88435480570467218</c:v>
                </c:pt>
                <c:pt idx="301">
                  <c:v>0.86058641003796699</c:v>
                </c:pt>
                <c:pt idx="302">
                  <c:v>0.63020477686692478</c:v>
                </c:pt>
                <c:pt idx="303">
                  <c:v>1.0300435473917429</c:v>
                </c:pt>
                <c:pt idx="304">
                  <c:v>0.56258917624831395</c:v>
                </c:pt>
                <c:pt idx="305">
                  <c:v>0.4903145994798212</c:v>
                </c:pt>
                <c:pt idx="306">
                  <c:v>0.79265617508442721</c:v>
                </c:pt>
                <c:pt idx="307">
                  <c:v>0.50948988749512059</c:v>
                </c:pt>
                <c:pt idx="308">
                  <c:v>0.18860200765225804</c:v>
                </c:pt>
                <c:pt idx="309">
                  <c:v>-0.62995911409495586</c:v>
                </c:pt>
                <c:pt idx="310">
                  <c:v>2.2308283016986303</c:v>
                </c:pt>
                <c:pt idx="311">
                  <c:v>0.92345507090260992</c:v>
                </c:pt>
                <c:pt idx="312">
                  <c:v>0.94367391253867194</c:v>
                </c:pt>
                <c:pt idx="313">
                  <c:v>0.49742601106091761</c:v>
                </c:pt>
                <c:pt idx="314">
                  <c:v>0.66661420766657042</c:v>
                </c:pt>
                <c:pt idx="315">
                  <c:v>0.73678447865512919</c:v>
                </c:pt>
                <c:pt idx="316">
                  <c:v>0.57012461340050824</c:v>
                </c:pt>
                <c:pt idx="317">
                  <c:v>-1.0747113370424555E-3</c:v>
                </c:pt>
                <c:pt idx="318">
                  <c:v>0.17169740932386651</c:v>
                </c:pt>
                <c:pt idx="319">
                  <c:v>0.42352276080165047</c:v>
                </c:pt>
                <c:pt idx="320">
                  <c:v>-9.3477315545829609E-3</c:v>
                </c:pt>
                <c:pt idx="321">
                  <c:v>0.62889931281801847</c:v>
                </c:pt>
                <c:pt idx="322">
                  <c:v>0.65057511045601868</c:v>
                </c:pt>
                <c:pt idx="323">
                  <c:v>0.51810213501583324</c:v>
                </c:pt>
                <c:pt idx="324">
                  <c:v>0.67936832095777366</c:v>
                </c:pt>
                <c:pt idx="325">
                  <c:v>-9.3477315545829609E-3</c:v>
                </c:pt>
                <c:pt idx="326">
                  <c:v>0.56931999835091607</c:v>
                </c:pt>
                <c:pt idx="327">
                  <c:v>0.63465883639270015</c:v>
                </c:pt>
                <c:pt idx="328">
                  <c:v>0.81865085348570266</c:v>
                </c:pt>
                <c:pt idx="329">
                  <c:v>1.1742099511695312</c:v>
                </c:pt>
                <c:pt idx="330">
                  <c:v>0.39186244386116192</c:v>
                </c:pt>
                <c:pt idx="331">
                  <c:v>1.249480487470007</c:v>
                </c:pt>
                <c:pt idx="332">
                  <c:v>2.2055764369908966</c:v>
                </c:pt>
                <c:pt idx="333">
                  <c:v>0.69945871758323119</c:v>
                </c:pt>
                <c:pt idx="334">
                  <c:v>0.56027779704538827</c:v>
                </c:pt>
                <c:pt idx="335">
                  <c:v>0.92615720717246153</c:v>
                </c:pt>
                <c:pt idx="336">
                  <c:v>1.2673679549246402</c:v>
                </c:pt>
                <c:pt idx="337">
                  <c:v>0.58624109492274923</c:v>
                </c:pt>
                <c:pt idx="338">
                  <c:v>0.57282061342240209</c:v>
                </c:pt>
                <c:pt idx="339">
                  <c:v>0.94805952295303197</c:v>
                </c:pt>
                <c:pt idx="340">
                  <c:v>0.51468301622441115</c:v>
                </c:pt>
                <c:pt idx="341">
                  <c:v>0.8367583750089953</c:v>
                </c:pt>
                <c:pt idx="342">
                  <c:v>0.82701399055867175</c:v>
                </c:pt>
                <c:pt idx="343">
                  <c:v>0.44378421270628471</c:v>
                </c:pt>
                <c:pt idx="344">
                  <c:v>0.94805952295303197</c:v>
                </c:pt>
                <c:pt idx="345">
                  <c:v>0.51136572823237469</c:v>
                </c:pt>
                <c:pt idx="346">
                  <c:v>0.61498335061194109</c:v>
                </c:pt>
                <c:pt idx="347">
                  <c:v>0.44378421270628471</c:v>
                </c:pt>
                <c:pt idx="348">
                  <c:v>0.92574558991976663</c:v>
                </c:pt>
                <c:pt idx="349">
                  <c:v>0.51127879754163641</c:v>
                </c:pt>
                <c:pt idx="350">
                  <c:v>1.7666163903938827</c:v>
                </c:pt>
                <c:pt idx="351">
                  <c:v>0.50158548779415502</c:v>
                </c:pt>
                <c:pt idx="352">
                  <c:v>0.34356953789768702</c:v>
                </c:pt>
                <c:pt idx="353">
                  <c:v>1.1054343995779192</c:v>
                </c:pt>
                <c:pt idx="354">
                  <c:v>0.81817115990831479</c:v>
                </c:pt>
                <c:pt idx="355">
                  <c:v>0.53477763739129824</c:v>
                </c:pt>
                <c:pt idx="356">
                  <c:v>0.57973318383043915</c:v>
                </c:pt>
                <c:pt idx="357">
                  <c:v>0.50590513495485223</c:v>
                </c:pt>
                <c:pt idx="358">
                  <c:v>0.57990116667226776</c:v>
                </c:pt>
                <c:pt idx="359">
                  <c:v>-0.7121851730490103</c:v>
                </c:pt>
                <c:pt idx="360">
                  <c:v>0.78550559510845841</c:v>
                </c:pt>
                <c:pt idx="361">
                  <c:v>1.4050040448754733</c:v>
                </c:pt>
                <c:pt idx="362">
                  <c:v>1.0188798497368119</c:v>
                </c:pt>
                <c:pt idx="363">
                  <c:v>0.57431909527290803</c:v>
                </c:pt>
                <c:pt idx="364">
                  <c:v>0.67907160547514178</c:v>
                </c:pt>
                <c:pt idx="365">
                  <c:v>0</c:v>
                </c:pt>
                <c:pt idx="366">
                  <c:v>0.60409454173608101</c:v>
                </c:pt>
                <c:pt idx="367">
                  <c:v>0.51053709120876722</c:v>
                </c:pt>
                <c:pt idx="368">
                  <c:v>0.51349517586597959</c:v>
                </c:pt>
                <c:pt idx="369">
                  <c:v>0.75015284911018054</c:v>
                </c:pt>
                <c:pt idx="370">
                  <c:v>0.14431376206222274</c:v>
                </c:pt>
                <c:pt idx="371">
                  <c:v>0.55036559655412209</c:v>
                </c:pt>
                <c:pt idx="372">
                  <c:v>0.57552559190645991</c:v>
                </c:pt>
                <c:pt idx="373">
                  <c:v>1.1763172541234479</c:v>
                </c:pt>
                <c:pt idx="374">
                  <c:v>0.64910121883660321</c:v>
                </c:pt>
                <c:pt idx="375">
                  <c:v>0.14431376206222274</c:v>
                </c:pt>
                <c:pt idx="376">
                  <c:v>0.74292006457467363</c:v>
                </c:pt>
                <c:pt idx="377">
                  <c:v>0.49692473941955234</c:v>
                </c:pt>
                <c:pt idx="378">
                  <c:v>1.0006226155208158</c:v>
                </c:pt>
                <c:pt idx="379">
                  <c:v>0.56681109759119441</c:v>
                </c:pt>
                <c:pt idx="380">
                  <c:v>0.74782930853265595</c:v>
                </c:pt>
                <c:pt idx="381">
                  <c:v>0.61118712241588224</c:v>
                </c:pt>
                <c:pt idx="382">
                  <c:v>0.9068979145429712</c:v>
                </c:pt>
                <c:pt idx="383">
                  <c:v>0.63686899598156121</c:v>
                </c:pt>
                <c:pt idx="384">
                  <c:v>0.74951522592457676</c:v>
                </c:pt>
                <c:pt idx="385">
                  <c:v>0.53211714881689898</c:v>
                </c:pt>
                <c:pt idx="386">
                  <c:v>0.98707637873298038</c:v>
                </c:pt>
                <c:pt idx="387">
                  <c:v>0.48953183536424055</c:v>
                </c:pt>
                <c:pt idx="388">
                  <c:v>0.60267375197101924</c:v>
                </c:pt>
                <c:pt idx="389">
                  <c:v>0.69119763928605882</c:v>
                </c:pt>
                <c:pt idx="390">
                  <c:v>0.14778561079683533</c:v>
                </c:pt>
                <c:pt idx="391">
                  <c:v>0.51997380601498233</c:v>
                </c:pt>
                <c:pt idx="392">
                  <c:v>0.63613159943966058</c:v>
                </c:pt>
                <c:pt idx="393">
                  <c:v>0.63857860370557984</c:v>
                </c:pt>
                <c:pt idx="394">
                  <c:v>0.61831181778955835</c:v>
                </c:pt>
                <c:pt idx="395">
                  <c:v>0.73486104153775433</c:v>
                </c:pt>
                <c:pt idx="396">
                  <c:v>0.88762515046681334</c:v>
                </c:pt>
                <c:pt idx="397">
                  <c:v>0.53817365322777744</c:v>
                </c:pt>
                <c:pt idx="398">
                  <c:v>0.63343485961309054</c:v>
                </c:pt>
                <c:pt idx="399">
                  <c:v>0.62881755649513882</c:v>
                </c:pt>
                <c:pt idx="400">
                  <c:v>0.52780233076359306</c:v>
                </c:pt>
                <c:pt idx="401">
                  <c:v>0.59831495038394178</c:v>
                </c:pt>
                <c:pt idx="402">
                  <c:v>0.88340634549610297</c:v>
                </c:pt>
                <c:pt idx="403">
                  <c:v>0.50129926715258155</c:v>
                </c:pt>
                <c:pt idx="404">
                  <c:v>0.54360563983708521</c:v>
                </c:pt>
                <c:pt idx="405">
                  <c:v>0.54360563983708521</c:v>
                </c:pt>
                <c:pt idx="406">
                  <c:v>0.49438577240571319</c:v>
                </c:pt>
                <c:pt idx="407">
                  <c:v>0.61559306991445806</c:v>
                </c:pt>
                <c:pt idx="408">
                  <c:v>0.76644423192192446</c:v>
                </c:pt>
                <c:pt idx="409">
                  <c:v>0.61866770083629885</c:v>
                </c:pt>
                <c:pt idx="410">
                  <c:v>0.90993484731414864</c:v>
                </c:pt>
                <c:pt idx="411">
                  <c:v>0.50129926715258155</c:v>
                </c:pt>
                <c:pt idx="412">
                  <c:v>0.30816432694133872</c:v>
                </c:pt>
                <c:pt idx="413">
                  <c:v>0.8791854530858576</c:v>
                </c:pt>
                <c:pt idx="414">
                  <c:v>0.53716504640317919</c:v>
                </c:pt>
                <c:pt idx="415">
                  <c:v>0.57571708341051075</c:v>
                </c:pt>
                <c:pt idx="416">
                  <c:v>0.31535375576688657</c:v>
                </c:pt>
                <c:pt idx="417">
                  <c:v>1.0034483104702272</c:v>
                </c:pt>
                <c:pt idx="418">
                  <c:v>0.73164622165923388</c:v>
                </c:pt>
                <c:pt idx="419">
                  <c:v>0.42333901379352062</c:v>
                </c:pt>
                <c:pt idx="420">
                  <c:v>1.3421120174428165</c:v>
                </c:pt>
                <c:pt idx="421">
                  <c:v>0.69343305092282859</c:v>
                </c:pt>
                <c:pt idx="422">
                  <c:v>0.74046765682469418</c:v>
                </c:pt>
                <c:pt idx="423">
                  <c:v>0.60267257524884355</c:v>
                </c:pt>
                <c:pt idx="424">
                  <c:v>0.93074314263129776</c:v>
                </c:pt>
                <c:pt idx="425">
                  <c:v>0.47422606001996498</c:v>
                </c:pt>
                <c:pt idx="426">
                  <c:v>0.95604700717614333</c:v>
                </c:pt>
                <c:pt idx="427">
                  <c:v>0.59279128114472823</c:v>
                </c:pt>
                <c:pt idx="428">
                  <c:v>0.89769046441270928</c:v>
                </c:pt>
                <c:pt idx="429">
                  <c:v>0.55235219113134915</c:v>
                </c:pt>
                <c:pt idx="430">
                  <c:v>0.59770320212722905</c:v>
                </c:pt>
                <c:pt idx="431">
                  <c:v>0.41312200185317954</c:v>
                </c:pt>
                <c:pt idx="432">
                  <c:v>0.95978327632125482</c:v>
                </c:pt>
                <c:pt idx="433">
                  <c:v>1.5251732313120325</c:v>
                </c:pt>
                <c:pt idx="434">
                  <c:v>0.2469239662614246</c:v>
                </c:pt>
                <c:pt idx="435">
                  <c:v>0.5535980354656449</c:v>
                </c:pt>
                <c:pt idx="436">
                  <c:v>0.69133055680869515</c:v>
                </c:pt>
                <c:pt idx="437">
                  <c:v>0.34095364571938552</c:v>
                </c:pt>
                <c:pt idx="438">
                  <c:v>0.55181704107526675</c:v>
                </c:pt>
                <c:pt idx="439">
                  <c:v>0.50676793692286393</c:v>
                </c:pt>
                <c:pt idx="440">
                  <c:v>0.82693203418223082</c:v>
                </c:pt>
                <c:pt idx="441">
                  <c:v>0.57122652315431677</c:v>
                </c:pt>
                <c:pt idx="442">
                  <c:v>0.55082088498896309</c:v>
                </c:pt>
                <c:pt idx="443">
                  <c:v>0.74799800213855439</c:v>
                </c:pt>
                <c:pt idx="444">
                  <c:v>0.93337253870557046</c:v>
                </c:pt>
                <c:pt idx="445">
                  <c:v>0.49536166939678167</c:v>
                </c:pt>
                <c:pt idx="446">
                  <c:v>1.1448001807042243</c:v>
                </c:pt>
                <c:pt idx="447">
                  <c:v>0.93194329907833873</c:v>
                </c:pt>
                <c:pt idx="448">
                  <c:v>0.62564982647737044</c:v>
                </c:pt>
                <c:pt idx="449">
                  <c:v>0.93230531159209318</c:v>
                </c:pt>
                <c:pt idx="450">
                  <c:v>0.91008808125335539</c:v>
                </c:pt>
                <c:pt idx="451">
                  <c:v>0.52031622818065171</c:v>
                </c:pt>
                <c:pt idx="452">
                  <c:v>0.44671989750268642</c:v>
                </c:pt>
                <c:pt idx="453">
                  <c:v>0.50825102775953224</c:v>
                </c:pt>
                <c:pt idx="454">
                  <c:v>5.5764405287993055</c:v>
                </c:pt>
                <c:pt idx="455">
                  <c:v>0.77235821380990655</c:v>
                </c:pt>
                <c:pt idx="456">
                  <c:v>0</c:v>
                </c:pt>
                <c:pt idx="457">
                  <c:v>0.8990147795973098</c:v>
                </c:pt>
                <c:pt idx="458">
                  <c:v>1.3953656368593574</c:v>
                </c:pt>
                <c:pt idx="459">
                  <c:v>0.70373862564378808</c:v>
                </c:pt>
                <c:pt idx="460">
                  <c:v>0.56910131133399955</c:v>
                </c:pt>
                <c:pt idx="461">
                  <c:v>5.4405614450569404</c:v>
                </c:pt>
                <c:pt idx="462">
                  <c:v>1.9992665532237706</c:v>
                </c:pt>
                <c:pt idx="463">
                  <c:v>0.4908319956902602</c:v>
                </c:pt>
                <c:pt idx="464">
                  <c:v>0.93894016549873816</c:v>
                </c:pt>
                <c:pt idx="465">
                  <c:v>0.92518903833311517</c:v>
                </c:pt>
                <c:pt idx="466">
                  <c:v>0.66990140387936958</c:v>
                </c:pt>
                <c:pt idx="467">
                  <c:v>0.51430636977597755</c:v>
                </c:pt>
                <c:pt idx="468">
                  <c:v>0.67436585516185343</c:v>
                </c:pt>
                <c:pt idx="469">
                  <c:v>0.85056772091342947</c:v>
                </c:pt>
                <c:pt idx="470">
                  <c:v>0.55175433151740738</c:v>
                </c:pt>
                <c:pt idx="471">
                  <c:v>0.54691682161684096</c:v>
                </c:pt>
                <c:pt idx="472">
                  <c:v>0.53342717400208461</c:v>
                </c:pt>
                <c:pt idx="473">
                  <c:v>0.90067015835761421</c:v>
                </c:pt>
                <c:pt idx="474">
                  <c:v>0.43721959853745423</c:v>
                </c:pt>
                <c:pt idx="475">
                  <c:v>0.60328082192137633</c:v>
                </c:pt>
                <c:pt idx="476">
                  <c:v>0.70402763197725027</c:v>
                </c:pt>
                <c:pt idx="477">
                  <c:v>0.54100077952564729</c:v>
                </c:pt>
                <c:pt idx="478">
                  <c:v>0.66336415992052378</c:v>
                </c:pt>
                <c:pt idx="479">
                  <c:v>0.51652452430264195</c:v>
                </c:pt>
                <c:pt idx="480">
                  <c:v>0.57171233359115736</c:v>
                </c:pt>
                <c:pt idx="481">
                  <c:v>0.41303651188387852</c:v>
                </c:pt>
                <c:pt idx="482">
                  <c:v>0.92458130355586055</c:v>
                </c:pt>
                <c:pt idx="483">
                  <c:v>0.76101450813437421</c:v>
                </c:pt>
                <c:pt idx="484">
                  <c:v>0.73937819931961468</c:v>
                </c:pt>
                <c:pt idx="485">
                  <c:v>0.96998751504114833</c:v>
                </c:pt>
                <c:pt idx="486">
                  <c:v>0.82830624127464003</c:v>
                </c:pt>
                <c:pt idx="487">
                  <c:v>1.0356144487194812</c:v>
                </c:pt>
                <c:pt idx="488">
                  <c:v>0.6037743826376325</c:v>
                </c:pt>
                <c:pt idx="489">
                  <c:v>0.8350613481369884</c:v>
                </c:pt>
                <c:pt idx="490">
                  <c:v>0.65764271291488119</c:v>
                </c:pt>
                <c:pt idx="491">
                  <c:v>0.50167331252780412</c:v>
                </c:pt>
                <c:pt idx="492">
                  <c:v>1.2085838906064617</c:v>
                </c:pt>
                <c:pt idx="493">
                  <c:v>0.88979337137893677</c:v>
                </c:pt>
                <c:pt idx="494">
                  <c:v>0.72826551480829882</c:v>
                </c:pt>
                <c:pt idx="495">
                  <c:v>9.3521966862858352E-2</c:v>
                </c:pt>
                <c:pt idx="496">
                  <c:v>0.52339300145056211</c:v>
                </c:pt>
                <c:pt idx="497">
                  <c:v>0.51466749033779746</c:v>
                </c:pt>
                <c:pt idx="498">
                  <c:v>0.39828226127749849</c:v>
                </c:pt>
                <c:pt idx="499">
                  <c:v>0.82320083010340217</c:v>
                </c:pt>
                <c:pt idx="500">
                  <c:v>3.1467755913836202</c:v>
                </c:pt>
                <c:pt idx="501">
                  <c:v>0.80080674902578264</c:v>
                </c:pt>
                <c:pt idx="502">
                  <c:v>0.52027695694531784</c:v>
                </c:pt>
                <c:pt idx="503">
                  <c:v>0.538362160350361</c:v>
                </c:pt>
                <c:pt idx="504">
                  <c:v>0.69874840148007178</c:v>
                </c:pt>
                <c:pt idx="505">
                  <c:v>0.73711719745548909</c:v>
                </c:pt>
                <c:pt idx="506">
                  <c:v>0.77366629088941719</c:v>
                </c:pt>
                <c:pt idx="507">
                  <c:v>0.8320606621448825</c:v>
                </c:pt>
                <c:pt idx="508">
                  <c:v>0.80777720147292098</c:v>
                </c:pt>
                <c:pt idx="509">
                  <c:v>0.42186720825382124</c:v>
                </c:pt>
                <c:pt idx="510">
                  <c:v>0.40910860177954972</c:v>
                </c:pt>
                <c:pt idx="511">
                  <c:v>0.49538798783780463</c:v>
                </c:pt>
                <c:pt idx="512">
                  <c:v>0.72891224782976605</c:v>
                </c:pt>
                <c:pt idx="513">
                  <c:v>1.5784418908618651</c:v>
                </c:pt>
                <c:pt idx="514">
                  <c:v>1.1892167551660198</c:v>
                </c:pt>
                <c:pt idx="515">
                  <c:v>0.56778483969663296</c:v>
                </c:pt>
                <c:pt idx="516">
                  <c:v>1.1174544698467248</c:v>
                </c:pt>
                <c:pt idx="517">
                  <c:v>0.42036861813436771</c:v>
                </c:pt>
                <c:pt idx="518">
                  <c:v>0.88052056335876938</c:v>
                </c:pt>
                <c:pt idx="519">
                  <c:v>1.102606962496018</c:v>
                </c:pt>
                <c:pt idx="520">
                  <c:v>0.95140093528443725</c:v>
                </c:pt>
                <c:pt idx="521">
                  <c:v>0.24779491708565365</c:v>
                </c:pt>
                <c:pt idx="522">
                  <c:v>0.87352979744980819</c:v>
                </c:pt>
                <c:pt idx="523">
                  <c:v>0.81527584244292517</c:v>
                </c:pt>
                <c:pt idx="524">
                  <c:v>0.6992933676840416</c:v>
                </c:pt>
                <c:pt idx="525">
                  <c:v>0.55031583816996243</c:v>
                </c:pt>
                <c:pt idx="526">
                  <c:v>0.49272957861029204</c:v>
                </c:pt>
                <c:pt idx="527">
                  <c:v>0.65769298777409024</c:v>
                </c:pt>
                <c:pt idx="528">
                  <c:v>0.51015507576944796</c:v>
                </c:pt>
                <c:pt idx="529">
                  <c:v>0.81805610324416844</c:v>
                </c:pt>
                <c:pt idx="530">
                  <c:v>0.64679997277119061</c:v>
                </c:pt>
                <c:pt idx="531">
                  <c:v>0.43244784002770337</c:v>
                </c:pt>
                <c:pt idx="532">
                  <c:v>0.64847148421586387</c:v>
                </c:pt>
                <c:pt idx="533">
                  <c:v>0.61416048506790699</c:v>
                </c:pt>
                <c:pt idx="534">
                  <c:v>0.4087899397416887</c:v>
                </c:pt>
                <c:pt idx="535">
                  <c:v>0.62736570582331308</c:v>
                </c:pt>
                <c:pt idx="536">
                  <c:v>0.45197933193193335</c:v>
                </c:pt>
                <c:pt idx="537">
                  <c:v>0.65070785552019683</c:v>
                </c:pt>
                <c:pt idx="538">
                  <c:v>0.64850981093071813</c:v>
                </c:pt>
                <c:pt idx="539">
                  <c:v>1.6275898498616688</c:v>
                </c:pt>
                <c:pt idx="540">
                  <c:v>0.69436075256645968</c:v>
                </c:pt>
                <c:pt idx="541">
                  <c:v>1.4860006909364973</c:v>
                </c:pt>
                <c:pt idx="542">
                  <c:v>1.0476088687287206</c:v>
                </c:pt>
                <c:pt idx="543">
                  <c:v>0.84793928845066913</c:v>
                </c:pt>
                <c:pt idx="544">
                  <c:v>0.12454481005681223</c:v>
                </c:pt>
                <c:pt idx="545">
                  <c:v>0.91432376610825483</c:v>
                </c:pt>
                <c:pt idx="546">
                  <c:v>0.57650072168583866</c:v>
                </c:pt>
                <c:pt idx="547">
                  <c:v>0.55371937358334589</c:v>
                </c:pt>
                <c:pt idx="548">
                  <c:v>0.56148094634860901</c:v>
                </c:pt>
                <c:pt idx="549">
                  <c:v>1.2414950426980849</c:v>
                </c:pt>
                <c:pt idx="550">
                  <c:v>0.62069342540982864</c:v>
                </c:pt>
                <c:pt idx="551">
                  <c:v>0.56750691647490048</c:v>
                </c:pt>
                <c:pt idx="552">
                  <c:v>0.84865778232302458</c:v>
                </c:pt>
                <c:pt idx="553">
                  <c:v>0.56892601259602782</c:v>
                </c:pt>
                <c:pt idx="554">
                  <c:v>0.7174184664455201</c:v>
                </c:pt>
                <c:pt idx="555">
                  <c:v>0.51921960258873345</c:v>
                </c:pt>
                <c:pt idx="556">
                  <c:v>0.82510872036762106</c:v>
                </c:pt>
                <c:pt idx="557">
                  <c:v>1.0292310086458258</c:v>
                </c:pt>
                <c:pt idx="558">
                  <c:v>0.68164423026374377</c:v>
                </c:pt>
                <c:pt idx="559">
                  <c:v>0.71729218197583688</c:v>
                </c:pt>
                <c:pt idx="560">
                  <c:v>0.91846879923568925</c:v>
                </c:pt>
                <c:pt idx="561">
                  <c:v>0.57401607418868861</c:v>
                </c:pt>
                <c:pt idx="562">
                  <c:v>0.53249137001559466</c:v>
                </c:pt>
                <c:pt idx="563">
                  <c:v>0.99012883577249089</c:v>
                </c:pt>
                <c:pt idx="564">
                  <c:v>0.51493546547178437</c:v>
                </c:pt>
                <c:pt idx="565">
                  <c:v>0.44184383632309582</c:v>
                </c:pt>
                <c:pt idx="566">
                  <c:v>0.70952190768114076</c:v>
                </c:pt>
                <c:pt idx="567">
                  <c:v>0.62966812537263483</c:v>
                </c:pt>
                <c:pt idx="568">
                  <c:v>0.50641702623235862</c:v>
                </c:pt>
                <c:pt idx="569">
                  <c:v>0.91107829038432731</c:v>
                </c:pt>
                <c:pt idx="570">
                  <c:v>7.5931627183789923</c:v>
                </c:pt>
                <c:pt idx="571">
                  <c:v>0.63948538715226388</c:v>
                </c:pt>
                <c:pt idx="572">
                  <c:v>0.71183649516187519</c:v>
                </c:pt>
                <c:pt idx="573">
                  <c:v>0.81918684934205577</c:v>
                </c:pt>
                <c:pt idx="574">
                  <c:v>0.64196828776861747</c:v>
                </c:pt>
                <c:pt idx="575">
                  <c:v>-0.67821879575514177</c:v>
                </c:pt>
                <c:pt idx="576">
                  <c:v>0.50156287408614308</c:v>
                </c:pt>
                <c:pt idx="577">
                  <c:v>0.71389052805460129</c:v>
                </c:pt>
                <c:pt idx="578">
                  <c:v>0.59494502429450802</c:v>
                </c:pt>
                <c:pt idx="579">
                  <c:v>0.50196320309110409</c:v>
                </c:pt>
              </c:numCache>
            </c:numRef>
          </c:xVal>
          <c:yVal>
            <c:numRef>
              <c:f>'M15'!$H$6:$H$585</c:f>
              <c:numCache>
                <c:formatCode>0.00</c:formatCode>
                <c:ptCount val="580"/>
                <c:pt idx="0">
                  <c:v>16.371266139488259</c:v>
                </c:pt>
                <c:pt idx="1">
                  <c:v>14.14681945228115</c:v>
                </c:pt>
                <c:pt idx="2">
                  <c:v>15.64410462413383</c:v>
                </c:pt>
                <c:pt idx="3">
                  <c:v>16.23393387077272</c:v>
                </c:pt>
                <c:pt idx="4">
                  <c:v>15.479110451352687</c:v>
                </c:pt>
                <c:pt idx="5">
                  <c:v>15.843535150497271</c:v>
                </c:pt>
                <c:pt idx="6">
                  <c:v>11.594603429509251</c:v>
                </c:pt>
                <c:pt idx="7">
                  <c:v>15.692747689231066</c:v>
                </c:pt>
                <c:pt idx="8">
                  <c:v>16.70130577884559</c:v>
                </c:pt>
                <c:pt idx="9">
                  <c:v>14.195460251180673</c:v>
                </c:pt>
                <c:pt idx="10">
                  <c:v>12.971860113508832</c:v>
                </c:pt>
                <c:pt idx="11">
                  <c:v>12.811757608635332</c:v>
                </c:pt>
                <c:pt idx="12">
                  <c:v>14.905301025696488</c:v>
                </c:pt>
                <c:pt idx="13">
                  <c:v>13.371145659768125</c:v>
                </c:pt>
                <c:pt idx="14">
                  <c:v>15.24539248407225</c:v>
                </c:pt>
                <c:pt idx="15">
                  <c:v>14.626768199040944</c:v>
                </c:pt>
                <c:pt idx="16">
                  <c:v>16.014859402853634</c:v>
                </c:pt>
                <c:pt idx="17">
                  <c:v>16.290450969466338</c:v>
                </c:pt>
                <c:pt idx="18">
                  <c:v>13.917063775960221</c:v>
                </c:pt>
                <c:pt idx="19">
                  <c:v>13.677297258935088</c:v>
                </c:pt>
                <c:pt idx="20">
                  <c:v>14.695532590760383</c:v>
                </c:pt>
                <c:pt idx="21">
                  <c:v>13.36556333024272</c:v>
                </c:pt>
                <c:pt idx="22">
                  <c:v>18.091177045155657</c:v>
                </c:pt>
                <c:pt idx="23">
                  <c:v>12.404182754735698</c:v>
                </c:pt>
                <c:pt idx="24">
                  <c:v>14.37831533118003</c:v>
                </c:pt>
                <c:pt idx="25">
                  <c:v>13.879903498582484</c:v>
                </c:pt>
                <c:pt idx="26">
                  <c:v>15.212287512922115</c:v>
                </c:pt>
                <c:pt idx="27">
                  <c:v>15.998162581707941</c:v>
                </c:pt>
                <c:pt idx="28">
                  <c:v>14.785663116918665</c:v>
                </c:pt>
                <c:pt idx="29">
                  <c:v>13.958043525221164</c:v>
                </c:pt>
                <c:pt idx="30">
                  <c:v>12.347146865720767</c:v>
                </c:pt>
                <c:pt idx="31">
                  <c:v>16.470300674716391</c:v>
                </c:pt>
                <c:pt idx="32">
                  <c:v>16.327581220256608</c:v>
                </c:pt>
                <c:pt idx="33">
                  <c:v>13.794664866858705</c:v>
                </c:pt>
                <c:pt idx="34">
                  <c:v>12.66410047262692</c:v>
                </c:pt>
                <c:pt idx="35">
                  <c:v>10.703172667283617</c:v>
                </c:pt>
                <c:pt idx="36">
                  <c:v>16.056002907633477</c:v>
                </c:pt>
                <c:pt idx="37">
                  <c:v>16.780565599995995</c:v>
                </c:pt>
                <c:pt idx="38">
                  <c:v>12.52240425548494</c:v>
                </c:pt>
                <c:pt idx="39">
                  <c:v>13.047593982276522</c:v>
                </c:pt>
                <c:pt idx="40">
                  <c:v>12.41414570326411</c:v>
                </c:pt>
                <c:pt idx="41">
                  <c:v>12.416462203616151</c:v>
                </c:pt>
                <c:pt idx="42">
                  <c:v>15.554767486748409</c:v>
                </c:pt>
                <c:pt idx="43">
                  <c:v>15.841422052181489</c:v>
                </c:pt>
                <c:pt idx="44">
                  <c:v>14.492354809371545</c:v>
                </c:pt>
                <c:pt idx="45">
                  <c:v>15.713053996419772</c:v>
                </c:pt>
                <c:pt idx="46">
                  <c:v>15.310556677723312</c:v>
                </c:pt>
                <c:pt idx="47">
                  <c:v>15.881527069637006</c:v>
                </c:pt>
                <c:pt idx="48">
                  <c:v>15.096280722833587</c:v>
                </c:pt>
                <c:pt idx="49">
                  <c:v>13.083714091036786</c:v>
                </c:pt>
                <c:pt idx="50">
                  <c:v>13.365557182151822</c:v>
                </c:pt>
                <c:pt idx="51">
                  <c:v>14.264157150087771</c:v>
                </c:pt>
                <c:pt idx="52">
                  <c:v>13.373345335746153</c:v>
                </c:pt>
                <c:pt idx="53">
                  <c:v>13.420629387607008</c:v>
                </c:pt>
                <c:pt idx="54">
                  <c:v>14.321335204163184</c:v>
                </c:pt>
                <c:pt idx="55">
                  <c:v>15.116675096719298</c:v>
                </c:pt>
                <c:pt idx="56">
                  <c:v>15.116094467611795</c:v>
                </c:pt>
                <c:pt idx="57">
                  <c:v>14.946843372488031</c:v>
                </c:pt>
                <c:pt idx="58">
                  <c:v>15.137557714702318</c:v>
                </c:pt>
                <c:pt idx="59">
                  <c:v>12.447888863834901</c:v>
                </c:pt>
                <c:pt idx="60">
                  <c:v>14.929536088973231</c:v>
                </c:pt>
                <c:pt idx="61">
                  <c:v>16.65480284976455</c:v>
                </c:pt>
                <c:pt idx="62">
                  <c:v>15.678375844539818</c:v>
                </c:pt>
                <c:pt idx="63">
                  <c:v>13.357230473955433</c:v>
                </c:pt>
                <c:pt idx="64">
                  <c:v>17.360294289813375</c:v>
                </c:pt>
                <c:pt idx="65">
                  <c:v>15.162504763125352</c:v>
                </c:pt>
                <c:pt idx="66">
                  <c:v>15.276009231402373</c:v>
                </c:pt>
                <c:pt idx="67">
                  <c:v>16.135688232061348</c:v>
                </c:pt>
                <c:pt idx="68">
                  <c:v>14.941588967917093</c:v>
                </c:pt>
                <c:pt idx="69">
                  <c:v>11.69321183600132</c:v>
                </c:pt>
                <c:pt idx="70">
                  <c:v>12.913183963471017</c:v>
                </c:pt>
                <c:pt idx="71">
                  <c:v>13.433801745062526</c:v>
                </c:pt>
                <c:pt idx="72">
                  <c:v>16.380835571648724</c:v>
                </c:pt>
                <c:pt idx="73">
                  <c:v>14.545903978779064</c:v>
                </c:pt>
                <c:pt idx="74">
                  <c:v>13.94778592261329</c:v>
                </c:pt>
                <c:pt idx="75">
                  <c:v>14.545356525748815</c:v>
                </c:pt>
                <c:pt idx="76">
                  <c:v>13.806298876911848</c:v>
                </c:pt>
                <c:pt idx="77">
                  <c:v>14.807422375639424</c:v>
                </c:pt>
                <c:pt idx="78">
                  <c:v>12.755878066647004</c:v>
                </c:pt>
                <c:pt idx="79">
                  <c:v>15.503316176489253</c:v>
                </c:pt>
                <c:pt idx="80">
                  <c:v>13.1357907794612</c:v>
                </c:pt>
                <c:pt idx="81">
                  <c:v>15.36840586778977</c:v>
                </c:pt>
                <c:pt idx="82">
                  <c:v>16.026204251726423</c:v>
                </c:pt>
                <c:pt idx="83">
                  <c:v>13.697978367004831</c:v>
                </c:pt>
                <c:pt idx="84">
                  <c:v>16.122486858560425</c:v>
                </c:pt>
                <c:pt idx="85">
                  <c:v>14.231446527103383</c:v>
                </c:pt>
                <c:pt idx="86">
                  <c:v>12.636255864937478</c:v>
                </c:pt>
                <c:pt idx="87">
                  <c:v>15.684474615273016</c:v>
                </c:pt>
                <c:pt idx="88">
                  <c:v>13.950008707969628</c:v>
                </c:pt>
                <c:pt idx="89">
                  <c:v>15.577990751961295</c:v>
                </c:pt>
                <c:pt idx="90">
                  <c:v>13.067934191826659</c:v>
                </c:pt>
                <c:pt idx="91">
                  <c:v>13.659880596047216</c:v>
                </c:pt>
                <c:pt idx="92">
                  <c:v>13.659880596047216</c:v>
                </c:pt>
                <c:pt idx="93">
                  <c:v>13.330751473606846</c:v>
                </c:pt>
                <c:pt idx="94">
                  <c:v>12.960727293539788</c:v>
                </c:pt>
                <c:pt idx="95">
                  <c:v>0</c:v>
                </c:pt>
                <c:pt idx="96">
                  <c:v>15.73646237902895</c:v>
                </c:pt>
                <c:pt idx="97">
                  <c:v>13.256993850215395</c:v>
                </c:pt>
                <c:pt idx="98">
                  <c:v>12.960727293539788</c:v>
                </c:pt>
                <c:pt idx="99">
                  <c:v>14.746233969345401</c:v>
                </c:pt>
                <c:pt idx="100">
                  <c:v>14.496229459344283</c:v>
                </c:pt>
                <c:pt idx="101">
                  <c:v>12.616228312684772</c:v>
                </c:pt>
                <c:pt idx="102">
                  <c:v>12.742634911999081</c:v>
                </c:pt>
                <c:pt idx="103">
                  <c:v>12.500327495613369</c:v>
                </c:pt>
                <c:pt idx="104">
                  <c:v>14.730976880445002</c:v>
                </c:pt>
                <c:pt idx="105">
                  <c:v>15.213773292582371</c:v>
                </c:pt>
                <c:pt idx="106">
                  <c:v>14.610537932508768</c:v>
                </c:pt>
                <c:pt idx="107">
                  <c:v>12.266775211668387</c:v>
                </c:pt>
                <c:pt idx="108">
                  <c:v>11.012614551353446</c:v>
                </c:pt>
                <c:pt idx="109">
                  <c:v>12.533774475776523</c:v>
                </c:pt>
                <c:pt idx="110">
                  <c:v>14.79251995711207</c:v>
                </c:pt>
                <c:pt idx="111">
                  <c:v>13.285476862695823</c:v>
                </c:pt>
                <c:pt idx="112">
                  <c:v>17.025104844440232</c:v>
                </c:pt>
                <c:pt idx="113">
                  <c:v>13.350956387938865</c:v>
                </c:pt>
                <c:pt idx="114">
                  <c:v>14.889298858214438</c:v>
                </c:pt>
                <c:pt idx="115">
                  <c:v>14.849535818092422</c:v>
                </c:pt>
                <c:pt idx="116">
                  <c:v>15.676497050501762</c:v>
                </c:pt>
                <c:pt idx="117">
                  <c:v>13.191916534893547</c:v>
                </c:pt>
                <c:pt idx="118">
                  <c:v>13.350956387938865</c:v>
                </c:pt>
                <c:pt idx="119">
                  <c:v>16.069843203517845</c:v>
                </c:pt>
                <c:pt idx="120">
                  <c:v>13.971110148007115</c:v>
                </c:pt>
                <c:pt idx="121">
                  <c:v>14.496488518812919</c:v>
                </c:pt>
                <c:pt idx="122">
                  <c:v>14.914525144279704</c:v>
                </c:pt>
                <c:pt idx="123">
                  <c:v>14.140618034091458</c:v>
                </c:pt>
                <c:pt idx="124">
                  <c:v>16.222735406069763</c:v>
                </c:pt>
                <c:pt idx="125">
                  <c:v>12.449529981427357</c:v>
                </c:pt>
                <c:pt idx="126">
                  <c:v>15.972703576940898</c:v>
                </c:pt>
                <c:pt idx="127">
                  <c:v>11.076953992997177</c:v>
                </c:pt>
                <c:pt idx="128">
                  <c:v>13.112084909396035</c:v>
                </c:pt>
                <c:pt idx="129">
                  <c:v>14.467214430573192</c:v>
                </c:pt>
                <c:pt idx="130">
                  <c:v>13.938744343700245</c:v>
                </c:pt>
                <c:pt idx="131">
                  <c:v>15.77897081969869</c:v>
                </c:pt>
                <c:pt idx="132">
                  <c:v>13.714692888041046</c:v>
                </c:pt>
                <c:pt idx="133">
                  <c:v>13.353777898330684</c:v>
                </c:pt>
                <c:pt idx="134">
                  <c:v>12.384077023047677</c:v>
                </c:pt>
                <c:pt idx="135">
                  <c:v>13.714692888041046</c:v>
                </c:pt>
                <c:pt idx="136">
                  <c:v>14.997684878303438</c:v>
                </c:pt>
                <c:pt idx="137">
                  <c:v>15.757648528494011</c:v>
                </c:pt>
                <c:pt idx="138">
                  <c:v>13.923714093691398</c:v>
                </c:pt>
                <c:pt idx="139">
                  <c:v>13.172666040997493</c:v>
                </c:pt>
                <c:pt idx="140">
                  <c:v>14.260813345683362</c:v>
                </c:pt>
                <c:pt idx="141">
                  <c:v>16.347029137253088</c:v>
                </c:pt>
                <c:pt idx="142">
                  <c:v>15.574007220310785</c:v>
                </c:pt>
                <c:pt idx="143">
                  <c:v>15.82375150299929</c:v>
                </c:pt>
                <c:pt idx="144">
                  <c:v>15.435360420031476</c:v>
                </c:pt>
                <c:pt idx="145">
                  <c:v>13.778823729660978</c:v>
                </c:pt>
                <c:pt idx="146">
                  <c:v>14.872659440174582</c:v>
                </c:pt>
                <c:pt idx="147">
                  <c:v>15.587354158180489</c:v>
                </c:pt>
                <c:pt idx="148">
                  <c:v>15.486816880006792</c:v>
                </c:pt>
                <c:pt idx="149">
                  <c:v>13.058386847086366</c:v>
                </c:pt>
                <c:pt idx="150">
                  <c:v>14.506927886653962</c:v>
                </c:pt>
                <c:pt idx="151">
                  <c:v>17.106553302845537</c:v>
                </c:pt>
                <c:pt idx="152">
                  <c:v>15.595620057311056</c:v>
                </c:pt>
                <c:pt idx="153">
                  <c:v>13.23624875592885</c:v>
                </c:pt>
                <c:pt idx="154">
                  <c:v>15.722124804700933</c:v>
                </c:pt>
                <c:pt idx="155">
                  <c:v>15.540889419061884</c:v>
                </c:pt>
                <c:pt idx="156">
                  <c:v>11.338836870507318</c:v>
                </c:pt>
                <c:pt idx="157">
                  <c:v>14.219229072101308</c:v>
                </c:pt>
                <c:pt idx="158">
                  <c:v>13.458605078759225</c:v>
                </c:pt>
                <c:pt idx="159">
                  <c:v>13.68965294262297</c:v>
                </c:pt>
                <c:pt idx="160">
                  <c:v>12.186572651452451</c:v>
                </c:pt>
                <c:pt idx="161">
                  <c:v>14.756563013686279</c:v>
                </c:pt>
                <c:pt idx="162">
                  <c:v>13.999670631796189</c:v>
                </c:pt>
                <c:pt idx="163">
                  <c:v>13.30273770607649</c:v>
                </c:pt>
                <c:pt idx="164">
                  <c:v>13.297613039325556</c:v>
                </c:pt>
                <c:pt idx="165">
                  <c:v>13.903641346366802</c:v>
                </c:pt>
                <c:pt idx="166">
                  <c:v>14.347716821755125</c:v>
                </c:pt>
                <c:pt idx="167">
                  <c:v>13.256260130268457</c:v>
                </c:pt>
                <c:pt idx="168">
                  <c:v>13.03003546912203</c:v>
                </c:pt>
                <c:pt idx="169">
                  <c:v>12.523044244730825</c:v>
                </c:pt>
                <c:pt idx="170">
                  <c:v>15.912254195372409</c:v>
                </c:pt>
                <c:pt idx="171">
                  <c:v>14.502114019850971</c:v>
                </c:pt>
                <c:pt idx="172">
                  <c:v>16.332499368577039</c:v>
                </c:pt>
                <c:pt idx="173">
                  <c:v>16.344692379079202</c:v>
                </c:pt>
                <c:pt idx="174">
                  <c:v>16.233993608412778</c:v>
                </c:pt>
                <c:pt idx="175">
                  <c:v>16.132939257889671</c:v>
                </c:pt>
                <c:pt idx="176">
                  <c:v>14.470413085697146</c:v>
                </c:pt>
                <c:pt idx="177">
                  <c:v>15.739860211626361</c:v>
                </c:pt>
                <c:pt idx="178">
                  <c:v>15.692511459846276</c:v>
                </c:pt>
                <c:pt idx="179">
                  <c:v>16.192890329982813</c:v>
                </c:pt>
                <c:pt idx="180">
                  <c:v>0</c:v>
                </c:pt>
                <c:pt idx="181">
                  <c:v>15.03609814642342</c:v>
                </c:pt>
                <c:pt idx="182">
                  <c:v>15.390504017325334</c:v>
                </c:pt>
                <c:pt idx="183">
                  <c:v>13.692875350870343</c:v>
                </c:pt>
                <c:pt idx="184">
                  <c:v>16.773232778808133</c:v>
                </c:pt>
                <c:pt idx="185">
                  <c:v>15.104286131113057</c:v>
                </c:pt>
                <c:pt idx="186">
                  <c:v>13.858074478321743</c:v>
                </c:pt>
                <c:pt idx="187">
                  <c:v>16.604270213928867</c:v>
                </c:pt>
                <c:pt idx="188">
                  <c:v>14.014287874145612</c:v>
                </c:pt>
                <c:pt idx="189">
                  <c:v>13.858074478321743</c:v>
                </c:pt>
                <c:pt idx="190">
                  <c:v>15.040912316041384</c:v>
                </c:pt>
                <c:pt idx="191">
                  <c:v>9.7945568080448453</c:v>
                </c:pt>
                <c:pt idx="192">
                  <c:v>13.080270036875483</c:v>
                </c:pt>
                <c:pt idx="193">
                  <c:v>17.505529047552013</c:v>
                </c:pt>
                <c:pt idx="194">
                  <c:v>15.486066315412774</c:v>
                </c:pt>
                <c:pt idx="195">
                  <c:v>14.280413721469317</c:v>
                </c:pt>
                <c:pt idx="196">
                  <c:v>10.22808133030499</c:v>
                </c:pt>
                <c:pt idx="197">
                  <c:v>15.937847015103998</c:v>
                </c:pt>
                <c:pt idx="198">
                  <c:v>13.356081427762962</c:v>
                </c:pt>
                <c:pt idx="199">
                  <c:v>13.48607717470952</c:v>
                </c:pt>
                <c:pt idx="200">
                  <c:v>15.622479463320049</c:v>
                </c:pt>
                <c:pt idx="201">
                  <c:v>14.27010838232121</c:v>
                </c:pt>
                <c:pt idx="202">
                  <c:v>15.154632738422874</c:v>
                </c:pt>
                <c:pt idx="203">
                  <c:v>12.038328801577356</c:v>
                </c:pt>
                <c:pt idx="204">
                  <c:v>14.351765127736989</c:v>
                </c:pt>
                <c:pt idx="205">
                  <c:v>16.255238083891427</c:v>
                </c:pt>
                <c:pt idx="206">
                  <c:v>12.038328801577356</c:v>
                </c:pt>
                <c:pt idx="207">
                  <c:v>15.135518209827801</c:v>
                </c:pt>
                <c:pt idx="208">
                  <c:v>15.471854933275681</c:v>
                </c:pt>
                <c:pt idx="209">
                  <c:v>10.756586001273323</c:v>
                </c:pt>
                <c:pt idx="210">
                  <c:v>17.465576542110423</c:v>
                </c:pt>
                <c:pt idx="211">
                  <c:v>13.629336999858221</c:v>
                </c:pt>
                <c:pt idx="212">
                  <c:v>14.060011846853985</c:v>
                </c:pt>
                <c:pt idx="213">
                  <c:v>15.00171732214036</c:v>
                </c:pt>
                <c:pt idx="214">
                  <c:v>12.638084537554787</c:v>
                </c:pt>
                <c:pt idx="215">
                  <c:v>15.44290717708745</c:v>
                </c:pt>
                <c:pt idx="216">
                  <c:v>12.82009071774713</c:v>
                </c:pt>
                <c:pt idx="217">
                  <c:v>14.289768063733312</c:v>
                </c:pt>
                <c:pt idx="218">
                  <c:v>12.606697337400091</c:v>
                </c:pt>
                <c:pt idx="219">
                  <c:v>14.637305746625465</c:v>
                </c:pt>
                <c:pt idx="220">
                  <c:v>13.308673668904596</c:v>
                </c:pt>
                <c:pt idx="221">
                  <c:v>13.356969974340647</c:v>
                </c:pt>
                <c:pt idx="222">
                  <c:v>16.139770226197779</c:v>
                </c:pt>
                <c:pt idx="223">
                  <c:v>14.102662553256362</c:v>
                </c:pt>
                <c:pt idx="224">
                  <c:v>13.032704723157668</c:v>
                </c:pt>
                <c:pt idx="225">
                  <c:v>14.429408762815681</c:v>
                </c:pt>
                <c:pt idx="226">
                  <c:v>12.558008452697898</c:v>
                </c:pt>
                <c:pt idx="227">
                  <c:v>10.06558814661253</c:v>
                </c:pt>
                <c:pt idx="228">
                  <c:v>15.338276888177155</c:v>
                </c:pt>
                <c:pt idx="229">
                  <c:v>13.405251593436866</c:v>
                </c:pt>
                <c:pt idx="230">
                  <c:v>13.312817164329161</c:v>
                </c:pt>
                <c:pt idx="231">
                  <c:v>16.741245087275775</c:v>
                </c:pt>
                <c:pt idx="232">
                  <c:v>12.558008452697898</c:v>
                </c:pt>
                <c:pt idx="233">
                  <c:v>13.079915075356972</c:v>
                </c:pt>
                <c:pt idx="234">
                  <c:v>15.798489656021342</c:v>
                </c:pt>
                <c:pt idx="235">
                  <c:v>13.258332703043855</c:v>
                </c:pt>
                <c:pt idx="236">
                  <c:v>13.970687747455431</c:v>
                </c:pt>
                <c:pt idx="237">
                  <c:v>16.121301843208247</c:v>
                </c:pt>
                <c:pt idx="238">
                  <c:v>12.846252714655064</c:v>
                </c:pt>
                <c:pt idx="239">
                  <c:v>13.867862890382558</c:v>
                </c:pt>
                <c:pt idx="240">
                  <c:v>12.418851850261623</c:v>
                </c:pt>
                <c:pt idx="241">
                  <c:v>16.083778346289993</c:v>
                </c:pt>
                <c:pt idx="242">
                  <c:v>11.963217528937713</c:v>
                </c:pt>
                <c:pt idx="243">
                  <c:v>12.362029824257112</c:v>
                </c:pt>
                <c:pt idx="244">
                  <c:v>13.493985191497661</c:v>
                </c:pt>
                <c:pt idx="245">
                  <c:v>13.583604907337211</c:v>
                </c:pt>
                <c:pt idx="246">
                  <c:v>15.859619056052804</c:v>
                </c:pt>
                <c:pt idx="247">
                  <c:v>15.672181281004052</c:v>
                </c:pt>
                <c:pt idx="248">
                  <c:v>13.78637742324063</c:v>
                </c:pt>
                <c:pt idx="249">
                  <c:v>16.644280800720129</c:v>
                </c:pt>
                <c:pt idx="250">
                  <c:v>14.217980424220956</c:v>
                </c:pt>
                <c:pt idx="251">
                  <c:v>13.728541678161486</c:v>
                </c:pt>
                <c:pt idx="252">
                  <c:v>13.862308802748373</c:v>
                </c:pt>
                <c:pt idx="253">
                  <c:v>11.951228037518028</c:v>
                </c:pt>
                <c:pt idx="254">
                  <c:v>12.6162331427113</c:v>
                </c:pt>
                <c:pt idx="255">
                  <c:v>16.561206528736406</c:v>
                </c:pt>
                <c:pt idx="256">
                  <c:v>13.033383841360207</c:v>
                </c:pt>
                <c:pt idx="257">
                  <c:v>15.782538713378841</c:v>
                </c:pt>
                <c:pt idx="258">
                  <c:v>12.75824391890891</c:v>
                </c:pt>
                <c:pt idx="259">
                  <c:v>13.086661215914855</c:v>
                </c:pt>
                <c:pt idx="260">
                  <c:v>10.927811447277477</c:v>
                </c:pt>
                <c:pt idx="261">
                  <c:v>12.958101229733872</c:v>
                </c:pt>
                <c:pt idx="262">
                  <c:v>13.445251141753404</c:v>
                </c:pt>
                <c:pt idx="263">
                  <c:v>13.552569423405371</c:v>
                </c:pt>
                <c:pt idx="264">
                  <c:v>15.176900387965443</c:v>
                </c:pt>
                <c:pt idx="265">
                  <c:v>13.955117421250906</c:v>
                </c:pt>
                <c:pt idx="266">
                  <c:v>15.292044214910632</c:v>
                </c:pt>
                <c:pt idx="267">
                  <c:v>16.715211019879543</c:v>
                </c:pt>
                <c:pt idx="268">
                  <c:v>13.39168693992556</c:v>
                </c:pt>
                <c:pt idx="269">
                  <c:v>14.387292180754438</c:v>
                </c:pt>
                <c:pt idx="270">
                  <c:v>14.099267701536517</c:v>
                </c:pt>
                <c:pt idx="271">
                  <c:v>11.040702522612031</c:v>
                </c:pt>
                <c:pt idx="272">
                  <c:v>15.706057668798367</c:v>
                </c:pt>
                <c:pt idx="273">
                  <c:v>13.552569423405371</c:v>
                </c:pt>
                <c:pt idx="274">
                  <c:v>16.344375274232075</c:v>
                </c:pt>
                <c:pt idx="275">
                  <c:v>13.067639490929482</c:v>
                </c:pt>
                <c:pt idx="276">
                  <c:v>16.58422465877592</c:v>
                </c:pt>
                <c:pt idx="277">
                  <c:v>13.14940417420001</c:v>
                </c:pt>
                <c:pt idx="278">
                  <c:v>16.092326892197633</c:v>
                </c:pt>
                <c:pt idx="279">
                  <c:v>13.14508435067361</c:v>
                </c:pt>
                <c:pt idx="280">
                  <c:v>12.525391312977195</c:v>
                </c:pt>
                <c:pt idx="281">
                  <c:v>14.048566866009256</c:v>
                </c:pt>
                <c:pt idx="282">
                  <c:v>10.235619061162055</c:v>
                </c:pt>
                <c:pt idx="283">
                  <c:v>13.14508435067361</c:v>
                </c:pt>
                <c:pt idx="284">
                  <c:v>14.209043584165368</c:v>
                </c:pt>
                <c:pt idx="285">
                  <c:v>14.737929108496122</c:v>
                </c:pt>
                <c:pt idx="286">
                  <c:v>14.730793200449517</c:v>
                </c:pt>
                <c:pt idx="287">
                  <c:v>16.494649937305727</c:v>
                </c:pt>
                <c:pt idx="288">
                  <c:v>16.840552842063484</c:v>
                </c:pt>
                <c:pt idx="289">
                  <c:v>14.354648162650889</c:v>
                </c:pt>
                <c:pt idx="290">
                  <c:v>14.647839959932703</c:v>
                </c:pt>
                <c:pt idx="291">
                  <c:v>12.674482743700757</c:v>
                </c:pt>
                <c:pt idx="292">
                  <c:v>14.967483333627847</c:v>
                </c:pt>
                <c:pt idx="293">
                  <c:v>13.663935147160046</c:v>
                </c:pt>
                <c:pt idx="294">
                  <c:v>16.289745878435031</c:v>
                </c:pt>
                <c:pt idx="295">
                  <c:v>17.460263985339225</c:v>
                </c:pt>
                <c:pt idx="296">
                  <c:v>14.617584443100835</c:v>
                </c:pt>
                <c:pt idx="297">
                  <c:v>14.496213745590525</c:v>
                </c:pt>
                <c:pt idx="298">
                  <c:v>13.116468715911108</c:v>
                </c:pt>
                <c:pt idx="299">
                  <c:v>14.033432137523441</c:v>
                </c:pt>
                <c:pt idx="300">
                  <c:v>13.339784269787648</c:v>
                </c:pt>
                <c:pt idx="301">
                  <c:v>15.036031857631125</c:v>
                </c:pt>
                <c:pt idx="302">
                  <c:v>14.15823544979953</c:v>
                </c:pt>
                <c:pt idx="303">
                  <c:v>15.589071994445327</c:v>
                </c:pt>
                <c:pt idx="304">
                  <c:v>13.105117766731194</c:v>
                </c:pt>
                <c:pt idx="305">
                  <c:v>12.380796918377666</c:v>
                </c:pt>
                <c:pt idx="306">
                  <c:v>14.673283103912095</c:v>
                </c:pt>
                <c:pt idx="307">
                  <c:v>13.11161186565014</c:v>
                </c:pt>
                <c:pt idx="308">
                  <c:v>16.560265310134</c:v>
                </c:pt>
                <c:pt idx="309">
                  <c:v>12.823082398623937</c:v>
                </c:pt>
                <c:pt idx="310">
                  <c:v>15.795903952208462</c:v>
                </c:pt>
                <c:pt idx="311">
                  <c:v>10.224286230445349</c:v>
                </c:pt>
                <c:pt idx="312">
                  <c:v>16.431778000524019</c:v>
                </c:pt>
                <c:pt idx="313">
                  <c:v>13.379817822006043</c:v>
                </c:pt>
                <c:pt idx="314">
                  <c:v>15.277867087881649</c:v>
                </c:pt>
                <c:pt idx="315">
                  <c:v>13.744764965661783</c:v>
                </c:pt>
                <c:pt idx="316">
                  <c:v>13.411218835338547</c:v>
                </c:pt>
                <c:pt idx="317">
                  <c:v>11.02773398428306</c:v>
                </c:pt>
                <c:pt idx="318">
                  <c:v>16.617994780272891</c:v>
                </c:pt>
                <c:pt idx="319">
                  <c:v>10.2793041663267</c:v>
                </c:pt>
                <c:pt idx="320">
                  <c:v>10.714680189120621</c:v>
                </c:pt>
                <c:pt idx="321">
                  <c:v>14.811439494273383</c:v>
                </c:pt>
                <c:pt idx="322">
                  <c:v>15.633065242146451</c:v>
                </c:pt>
                <c:pt idx="323">
                  <c:v>12.548679458517698</c:v>
                </c:pt>
                <c:pt idx="324">
                  <c:v>14.063314466076678</c:v>
                </c:pt>
                <c:pt idx="325">
                  <c:v>10.714680189120621</c:v>
                </c:pt>
                <c:pt idx="326">
                  <c:v>13.106755788511947</c:v>
                </c:pt>
                <c:pt idx="327">
                  <c:v>14.322838038650699</c:v>
                </c:pt>
                <c:pt idx="328">
                  <c:v>14.701341761723734</c:v>
                </c:pt>
                <c:pt idx="329">
                  <c:v>16.622577144705101</c:v>
                </c:pt>
                <c:pt idx="330">
                  <c:v>12.742720885197304</c:v>
                </c:pt>
                <c:pt idx="331">
                  <c:v>15.00147754844944</c:v>
                </c:pt>
                <c:pt idx="332">
                  <c:v>15.816680302721217</c:v>
                </c:pt>
                <c:pt idx="333">
                  <c:v>14.81096511808869</c:v>
                </c:pt>
                <c:pt idx="334">
                  <c:v>13.697467117131508</c:v>
                </c:pt>
                <c:pt idx="335">
                  <c:v>15.731009561389106</c:v>
                </c:pt>
                <c:pt idx="336">
                  <c:v>15.492188088645603</c:v>
                </c:pt>
                <c:pt idx="337">
                  <c:v>12.480954283265678</c:v>
                </c:pt>
                <c:pt idx="338">
                  <c:v>15.637307115145077</c:v>
                </c:pt>
                <c:pt idx="339">
                  <c:v>10.282599836882095</c:v>
                </c:pt>
                <c:pt idx="340">
                  <c:v>12.621017153687049</c:v>
                </c:pt>
                <c:pt idx="341">
                  <c:v>12.725495003851332</c:v>
                </c:pt>
                <c:pt idx="342">
                  <c:v>15.230615131373378</c:v>
                </c:pt>
                <c:pt idx="343">
                  <c:v>13.153867157679354</c:v>
                </c:pt>
                <c:pt idx="344">
                  <c:v>10.282599836882095</c:v>
                </c:pt>
                <c:pt idx="345">
                  <c:v>13.754621597195868</c:v>
                </c:pt>
                <c:pt idx="346">
                  <c:v>14.008729231659615</c:v>
                </c:pt>
                <c:pt idx="347">
                  <c:v>13.153867157679354</c:v>
                </c:pt>
                <c:pt idx="348">
                  <c:v>15.778538790117393</c:v>
                </c:pt>
                <c:pt idx="349">
                  <c:v>12.287528214691452</c:v>
                </c:pt>
                <c:pt idx="350">
                  <c:v>15.893736133163582</c:v>
                </c:pt>
                <c:pt idx="351">
                  <c:v>12.95484477704966</c:v>
                </c:pt>
                <c:pt idx="352">
                  <c:v>16.242915526225932</c:v>
                </c:pt>
                <c:pt idx="353">
                  <c:v>9.4179149426718016</c:v>
                </c:pt>
                <c:pt idx="354">
                  <c:v>15.963833287990322</c:v>
                </c:pt>
                <c:pt idx="355">
                  <c:v>12.513793145707542</c:v>
                </c:pt>
                <c:pt idx="356">
                  <c:v>13.560390942158405</c:v>
                </c:pt>
                <c:pt idx="357">
                  <c:v>12.430464940120789</c:v>
                </c:pt>
                <c:pt idx="358">
                  <c:v>14.833458621700835</c:v>
                </c:pt>
                <c:pt idx="359">
                  <c:v>16.980009552289719</c:v>
                </c:pt>
                <c:pt idx="360">
                  <c:v>15.483290993621193</c:v>
                </c:pt>
                <c:pt idx="361">
                  <c:v>15.964142304762067</c:v>
                </c:pt>
                <c:pt idx="362">
                  <c:v>15.476830618210515</c:v>
                </c:pt>
                <c:pt idx="363">
                  <c:v>13.903248623252813</c:v>
                </c:pt>
                <c:pt idx="364">
                  <c:v>16.416762174563747</c:v>
                </c:pt>
                <c:pt idx="365">
                  <c:v>0</c:v>
                </c:pt>
                <c:pt idx="366">
                  <c:v>13.452451397761772</c:v>
                </c:pt>
                <c:pt idx="367">
                  <c:v>12.909792039476697</c:v>
                </c:pt>
                <c:pt idx="368">
                  <c:v>12.443236866617289</c:v>
                </c:pt>
                <c:pt idx="369">
                  <c:v>14.541476714310704</c:v>
                </c:pt>
                <c:pt idx="370">
                  <c:v>12.038917257257733</c:v>
                </c:pt>
                <c:pt idx="371">
                  <c:v>12.917377307942626</c:v>
                </c:pt>
                <c:pt idx="372">
                  <c:v>14.079226139603808</c:v>
                </c:pt>
                <c:pt idx="373">
                  <c:v>15.694805508826178</c:v>
                </c:pt>
                <c:pt idx="374">
                  <c:v>15.141288921692791</c:v>
                </c:pt>
                <c:pt idx="375">
                  <c:v>12.038917257257733</c:v>
                </c:pt>
                <c:pt idx="376">
                  <c:v>14.457731178785586</c:v>
                </c:pt>
                <c:pt idx="377">
                  <c:v>15.57823557838049</c:v>
                </c:pt>
                <c:pt idx="378">
                  <c:v>15.178380444893619</c:v>
                </c:pt>
                <c:pt idx="379">
                  <c:v>13.510353182850869</c:v>
                </c:pt>
                <c:pt idx="380">
                  <c:v>15.204479424131449</c:v>
                </c:pt>
                <c:pt idx="381">
                  <c:v>13.014268099792947</c:v>
                </c:pt>
                <c:pt idx="382">
                  <c:v>16.087690334629247</c:v>
                </c:pt>
                <c:pt idx="383">
                  <c:v>14.091687974715216</c:v>
                </c:pt>
                <c:pt idx="384">
                  <c:v>14.884089413344732</c:v>
                </c:pt>
                <c:pt idx="385">
                  <c:v>13.558106636584899</c:v>
                </c:pt>
                <c:pt idx="386">
                  <c:v>14.914415000530525</c:v>
                </c:pt>
                <c:pt idx="387">
                  <c:v>12.667422789961066</c:v>
                </c:pt>
                <c:pt idx="388">
                  <c:v>15.46137010932059</c:v>
                </c:pt>
                <c:pt idx="389">
                  <c:v>14.483246160470044</c:v>
                </c:pt>
                <c:pt idx="390">
                  <c:v>10.662361077246519</c:v>
                </c:pt>
                <c:pt idx="391">
                  <c:v>12.860823071416252</c:v>
                </c:pt>
                <c:pt idx="392">
                  <c:v>15.289717799748276</c:v>
                </c:pt>
                <c:pt idx="393">
                  <c:v>12.4720563567125</c:v>
                </c:pt>
                <c:pt idx="394">
                  <c:v>14.320040279389382</c:v>
                </c:pt>
                <c:pt idx="395">
                  <c:v>14.222096286250007</c:v>
                </c:pt>
                <c:pt idx="396">
                  <c:v>12.008772334294319</c:v>
                </c:pt>
                <c:pt idx="397">
                  <c:v>13.477791571404062</c:v>
                </c:pt>
                <c:pt idx="398">
                  <c:v>14.382946915189464</c:v>
                </c:pt>
                <c:pt idx="399">
                  <c:v>12.467839076292737</c:v>
                </c:pt>
                <c:pt idx="400">
                  <c:v>13.744742829821842</c:v>
                </c:pt>
                <c:pt idx="401">
                  <c:v>13.697789928600313</c:v>
                </c:pt>
                <c:pt idx="402">
                  <c:v>15.097147629343496</c:v>
                </c:pt>
                <c:pt idx="403">
                  <c:v>12.367082374893696</c:v>
                </c:pt>
                <c:pt idx="404">
                  <c:v>12.97406258270553</c:v>
                </c:pt>
                <c:pt idx="405">
                  <c:v>12.97406258270553</c:v>
                </c:pt>
                <c:pt idx="406">
                  <c:v>14.909560279439935</c:v>
                </c:pt>
                <c:pt idx="407">
                  <c:v>10.526473302487723</c:v>
                </c:pt>
                <c:pt idx="408">
                  <c:v>14.742434254814587</c:v>
                </c:pt>
                <c:pt idx="409">
                  <c:v>13.903313436720417</c:v>
                </c:pt>
                <c:pt idx="410">
                  <c:v>14.340201140672892</c:v>
                </c:pt>
                <c:pt idx="411">
                  <c:v>12.367082374893696</c:v>
                </c:pt>
                <c:pt idx="412">
                  <c:v>16.101065620184592</c:v>
                </c:pt>
                <c:pt idx="413">
                  <c:v>12.510358001018968</c:v>
                </c:pt>
                <c:pt idx="414">
                  <c:v>12.570818518408167</c:v>
                </c:pt>
                <c:pt idx="415">
                  <c:v>13.226705522904856</c:v>
                </c:pt>
                <c:pt idx="416">
                  <c:v>11.913016704258631</c:v>
                </c:pt>
                <c:pt idx="417">
                  <c:v>16.815759786492393</c:v>
                </c:pt>
                <c:pt idx="418">
                  <c:v>16.516192505578896</c:v>
                </c:pt>
                <c:pt idx="419">
                  <c:v>17.443015247784647</c:v>
                </c:pt>
                <c:pt idx="420">
                  <c:v>15.519097808682616</c:v>
                </c:pt>
                <c:pt idx="421">
                  <c:v>13.998137740212043</c:v>
                </c:pt>
                <c:pt idx="422">
                  <c:v>14.31755458999829</c:v>
                </c:pt>
                <c:pt idx="423">
                  <c:v>13.557744500299098</c:v>
                </c:pt>
                <c:pt idx="424">
                  <c:v>16.348668217011298</c:v>
                </c:pt>
                <c:pt idx="425">
                  <c:v>12.007543951767889</c:v>
                </c:pt>
                <c:pt idx="426">
                  <c:v>15.256931550355979</c:v>
                </c:pt>
                <c:pt idx="427">
                  <c:v>15.641640117468029</c:v>
                </c:pt>
                <c:pt idx="428">
                  <c:v>11.880966000514805</c:v>
                </c:pt>
                <c:pt idx="429">
                  <c:v>14.208358997702511</c:v>
                </c:pt>
                <c:pt idx="430">
                  <c:v>13.687465040056779</c:v>
                </c:pt>
                <c:pt idx="431">
                  <c:v>12.203389961376043</c:v>
                </c:pt>
                <c:pt idx="432">
                  <c:v>16.674060846638252</c:v>
                </c:pt>
                <c:pt idx="433">
                  <c:v>16.272185204590983</c:v>
                </c:pt>
                <c:pt idx="434">
                  <c:v>17.37104139668882</c:v>
                </c:pt>
                <c:pt idx="435">
                  <c:v>13.696504724318295</c:v>
                </c:pt>
                <c:pt idx="436">
                  <c:v>15.882091363985815</c:v>
                </c:pt>
                <c:pt idx="437">
                  <c:v>16.476870918787366</c:v>
                </c:pt>
                <c:pt idx="438">
                  <c:v>13.644647812490756</c:v>
                </c:pt>
                <c:pt idx="439">
                  <c:v>12.515621907576421</c:v>
                </c:pt>
                <c:pt idx="440">
                  <c:v>14.803890038527598</c:v>
                </c:pt>
                <c:pt idx="441">
                  <c:v>16.333581261270698</c:v>
                </c:pt>
                <c:pt idx="442">
                  <c:v>13.974361284827255</c:v>
                </c:pt>
                <c:pt idx="443">
                  <c:v>14.876335868417565</c:v>
                </c:pt>
                <c:pt idx="444">
                  <c:v>15.977474123114039</c:v>
                </c:pt>
                <c:pt idx="445">
                  <c:v>12.458533470103488</c:v>
                </c:pt>
                <c:pt idx="446">
                  <c:v>15.804898801427882</c:v>
                </c:pt>
                <c:pt idx="447">
                  <c:v>15.557146651607749</c:v>
                </c:pt>
                <c:pt idx="448">
                  <c:v>13.723308055921313</c:v>
                </c:pt>
                <c:pt idx="449">
                  <c:v>10.969074067745392</c:v>
                </c:pt>
                <c:pt idx="450">
                  <c:v>11.368475267748336</c:v>
                </c:pt>
                <c:pt idx="451">
                  <c:v>12.320556488812645</c:v>
                </c:pt>
                <c:pt idx="452">
                  <c:v>16.31160287176986</c:v>
                </c:pt>
                <c:pt idx="453">
                  <c:v>12.16517759875719</c:v>
                </c:pt>
                <c:pt idx="454">
                  <c:v>15.540079322501709</c:v>
                </c:pt>
                <c:pt idx="455">
                  <c:v>15.064477761904687</c:v>
                </c:pt>
                <c:pt idx="456">
                  <c:v>16.141178695705033</c:v>
                </c:pt>
                <c:pt idx="457">
                  <c:v>16.251507453924539</c:v>
                </c:pt>
                <c:pt idx="458">
                  <c:v>15.709687958669118</c:v>
                </c:pt>
                <c:pt idx="459">
                  <c:v>13.839964556235884</c:v>
                </c:pt>
                <c:pt idx="460">
                  <c:v>13.217803843662679</c:v>
                </c:pt>
                <c:pt idx="461">
                  <c:v>16.372602151239452</c:v>
                </c:pt>
                <c:pt idx="462">
                  <c:v>16.167393389076775</c:v>
                </c:pt>
                <c:pt idx="463">
                  <c:v>12.881691318201392</c:v>
                </c:pt>
                <c:pt idx="464">
                  <c:v>10.475617389798206</c:v>
                </c:pt>
                <c:pt idx="465">
                  <c:v>10.143118516604996</c:v>
                </c:pt>
                <c:pt idx="466">
                  <c:v>12.555887405079968</c:v>
                </c:pt>
                <c:pt idx="467">
                  <c:v>12.958885744475573</c:v>
                </c:pt>
                <c:pt idx="468">
                  <c:v>15.93493493274358</c:v>
                </c:pt>
                <c:pt idx="469">
                  <c:v>12.73916664419729</c:v>
                </c:pt>
                <c:pt idx="470">
                  <c:v>13.148400870658378</c:v>
                </c:pt>
                <c:pt idx="471">
                  <c:v>13.260908896374524</c:v>
                </c:pt>
                <c:pt idx="472">
                  <c:v>13.241369292588143</c:v>
                </c:pt>
                <c:pt idx="473">
                  <c:v>11.220147363964358</c:v>
                </c:pt>
                <c:pt idx="474">
                  <c:v>15.94137722589274</c:v>
                </c:pt>
                <c:pt idx="475">
                  <c:v>14.133303945088777</c:v>
                </c:pt>
                <c:pt idx="476">
                  <c:v>14.592643663584466</c:v>
                </c:pt>
                <c:pt idx="477">
                  <c:v>13.168980956589941</c:v>
                </c:pt>
                <c:pt idx="478">
                  <c:v>16.935838943670195</c:v>
                </c:pt>
                <c:pt idx="479">
                  <c:v>13.192766210197828</c:v>
                </c:pt>
                <c:pt idx="480">
                  <c:v>10.681303571336628</c:v>
                </c:pt>
                <c:pt idx="481">
                  <c:v>12.635270497907982</c:v>
                </c:pt>
                <c:pt idx="482">
                  <c:v>15.156793771477192</c:v>
                </c:pt>
                <c:pt idx="483">
                  <c:v>14.592405816152569</c:v>
                </c:pt>
                <c:pt idx="484">
                  <c:v>14.182281602111741</c:v>
                </c:pt>
                <c:pt idx="485">
                  <c:v>15.859194321116259</c:v>
                </c:pt>
                <c:pt idx="486">
                  <c:v>14.940559134823602</c:v>
                </c:pt>
                <c:pt idx="487">
                  <c:v>13.46523421721075</c:v>
                </c:pt>
                <c:pt idx="488">
                  <c:v>12.255562725836244</c:v>
                </c:pt>
                <c:pt idx="489">
                  <c:v>15.138114594795619</c:v>
                </c:pt>
                <c:pt idx="490">
                  <c:v>14.723509002161745</c:v>
                </c:pt>
                <c:pt idx="491">
                  <c:v>13.839478293682301</c:v>
                </c:pt>
                <c:pt idx="492">
                  <c:v>15.411446940766981</c:v>
                </c:pt>
                <c:pt idx="493">
                  <c:v>12.552292165588247</c:v>
                </c:pt>
                <c:pt idx="494">
                  <c:v>14.355240207440762</c:v>
                </c:pt>
                <c:pt idx="495">
                  <c:v>10.599314610297915</c:v>
                </c:pt>
                <c:pt idx="496">
                  <c:v>15.220167460167964</c:v>
                </c:pt>
                <c:pt idx="497">
                  <c:v>12.432385249306233</c:v>
                </c:pt>
                <c:pt idx="498">
                  <c:v>16.947466720433855</c:v>
                </c:pt>
                <c:pt idx="499">
                  <c:v>15.802711803689172</c:v>
                </c:pt>
                <c:pt idx="500">
                  <c:v>14.971083443550789</c:v>
                </c:pt>
                <c:pt idx="501">
                  <c:v>14.388739966938669</c:v>
                </c:pt>
                <c:pt idx="502">
                  <c:v>12.361795685899843</c:v>
                </c:pt>
                <c:pt idx="503">
                  <c:v>12.925854491242109</c:v>
                </c:pt>
                <c:pt idx="504">
                  <c:v>16.484865119819602</c:v>
                </c:pt>
                <c:pt idx="505">
                  <c:v>15.609791753684979</c:v>
                </c:pt>
                <c:pt idx="506">
                  <c:v>10.433580445365582</c:v>
                </c:pt>
                <c:pt idx="507">
                  <c:v>15.740604737433722</c:v>
                </c:pt>
                <c:pt idx="508">
                  <c:v>15.838583193775545</c:v>
                </c:pt>
                <c:pt idx="509">
                  <c:v>13.018797604989889</c:v>
                </c:pt>
                <c:pt idx="510">
                  <c:v>12.897617188879746</c:v>
                </c:pt>
                <c:pt idx="511">
                  <c:v>12.410085726989456</c:v>
                </c:pt>
                <c:pt idx="512">
                  <c:v>17.085676739374232</c:v>
                </c:pt>
                <c:pt idx="513">
                  <c:v>15.831417009607261</c:v>
                </c:pt>
                <c:pt idx="514">
                  <c:v>14.815522493777497</c:v>
                </c:pt>
                <c:pt idx="515">
                  <c:v>13.761503933882004</c:v>
                </c:pt>
                <c:pt idx="516">
                  <c:v>15.497503148868763</c:v>
                </c:pt>
                <c:pt idx="517">
                  <c:v>15.223884571496949</c:v>
                </c:pt>
                <c:pt idx="518">
                  <c:v>15.851484097120792</c:v>
                </c:pt>
                <c:pt idx="519">
                  <c:v>15.553646192210978</c:v>
                </c:pt>
                <c:pt idx="520">
                  <c:v>15.991217302183085</c:v>
                </c:pt>
                <c:pt idx="521">
                  <c:v>17.148721874839044</c:v>
                </c:pt>
                <c:pt idx="522">
                  <c:v>14.587425417876256</c:v>
                </c:pt>
                <c:pt idx="523">
                  <c:v>14.270579925267839</c:v>
                </c:pt>
                <c:pt idx="524">
                  <c:v>14.378137488764375</c:v>
                </c:pt>
                <c:pt idx="525">
                  <c:v>13.062224887750308</c:v>
                </c:pt>
                <c:pt idx="526">
                  <c:v>12.445820025463519</c:v>
                </c:pt>
                <c:pt idx="527">
                  <c:v>15.275609482185383</c:v>
                </c:pt>
                <c:pt idx="528">
                  <c:v>12.279031810366021</c:v>
                </c:pt>
                <c:pt idx="529">
                  <c:v>16.022134710008714</c:v>
                </c:pt>
                <c:pt idx="530">
                  <c:v>14.228161486753827</c:v>
                </c:pt>
                <c:pt idx="531">
                  <c:v>15.64792425793167</c:v>
                </c:pt>
                <c:pt idx="532">
                  <c:v>14.134969191430978</c:v>
                </c:pt>
                <c:pt idx="533">
                  <c:v>16.517898451258969</c:v>
                </c:pt>
                <c:pt idx="534">
                  <c:v>16.4236374283008</c:v>
                </c:pt>
                <c:pt idx="535">
                  <c:v>13.791798023115797</c:v>
                </c:pt>
                <c:pt idx="536">
                  <c:v>11.044136670627562</c:v>
                </c:pt>
                <c:pt idx="537">
                  <c:v>14.083926507453288</c:v>
                </c:pt>
                <c:pt idx="538">
                  <c:v>13.616407276488836</c:v>
                </c:pt>
                <c:pt idx="539">
                  <c:v>15.923136537376205</c:v>
                </c:pt>
                <c:pt idx="540">
                  <c:v>13.668520049875182</c:v>
                </c:pt>
                <c:pt idx="541">
                  <c:v>16.04621077812639</c:v>
                </c:pt>
                <c:pt idx="542">
                  <c:v>15.363331833448523</c:v>
                </c:pt>
                <c:pt idx="543">
                  <c:v>14.913768210881031</c:v>
                </c:pt>
                <c:pt idx="544">
                  <c:v>10.210178790643088</c:v>
                </c:pt>
                <c:pt idx="545">
                  <c:v>12.598997742409555</c:v>
                </c:pt>
                <c:pt idx="546">
                  <c:v>14.46140256517781</c:v>
                </c:pt>
                <c:pt idx="547">
                  <c:v>13.830828489776001</c:v>
                </c:pt>
                <c:pt idx="548">
                  <c:v>13.91088028819774</c:v>
                </c:pt>
                <c:pt idx="549">
                  <c:v>16.392744306518843</c:v>
                </c:pt>
                <c:pt idx="550">
                  <c:v>13.756189918209117</c:v>
                </c:pt>
                <c:pt idx="551">
                  <c:v>14.221778474409234</c:v>
                </c:pt>
                <c:pt idx="552">
                  <c:v>15.30371606064795</c:v>
                </c:pt>
                <c:pt idx="553">
                  <c:v>13.350811488401867</c:v>
                </c:pt>
                <c:pt idx="554">
                  <c:v>16.067783306241271</c:v>
                </c:pt>
                <c:pt idx="555">
                  <c:v>14.481977447469623</c:v>
                </c:pt>
                <c:pt idx="556">
                  <c:v>15.736542648849536</c:v>
                </c:pt>
                <c:pt idx="557">
                  <c:v>15.176465335953905</c:v>
                </c:pt>
                <c:pt idx="558">
                  <c:v>16.128299241136315</c:v>
                </c:pt>
                <c:pt idx="559">
                  <c:v>15.329645154614443</c:v>
                </c:pt>
                <c:pt idx="560">
                  <c:v>15.461228468256126</c:v>
                </c:pt>
                <c:pt idx="561">
                  <c:v>14.129286116403176</c:v>
                </c:pt>
                <c:pt idx="562">
                  <c:v>12.129170987372527</c:v>
                </c:pt>
                <c:pt idx="563">
                  <c:v>14.989845343382681</c:v>
                </c:pt>
                <c:pt idx="564">
                  <c:v>16.473188553768171</c:v>
                </c:pt>
                <c:pt idx="565">
                  <c:v>16.72346066332144</c:v>
                </c:pt>
                <c:pt idx="566">
                  <c:v>14.495366099721277</c:v>
                </c:pt>
                <c:pt idx="567">
                  <c:v>14.816692460639983</c:v>
                </c:pt>
                <c:pt idx="568">
                  <c:v>12.472112742734913</c:v>
                </c:pt>
                <c:pt idx="569">
                  <c:v>10.073294763306862</c:v>
                </c:pt>
                <c:pt idx="570">
                  <c:v>15.532006053013717</c:v>
                </c:pt>
                <c:pt idx="571">
                  <c:v>14.080139264616271</c:v>
                </c:pt>
                <c:pt idx="572">
                  <c:v>15.0424005382665</c:v>
                </c:pt>
                <c:pt idx="573">
                  <c:v>14.113542127921992</c:v>
                </c:pt>
                <c:pt idx="574">
                  <c:v>16.309697581003331</c:v>
                </c:pt>
                <c:pt idx="575">
                  <c:v>18.221593261899251</c:v>
                </c:pt>
                <c:pt idx="576">
                  <c:v>13.065784907831391</c:v>
                </c:pt>
                <c:pt idx="577">
                  <c:v>14.522229667919705</c:v>
                </c:pt>
                <c:pt idx="578">
                  <c:v>14.35199771386257</c:v>
                </c:pt>
                <c:pt idx="579">
                  <c:v>12.866949292232247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D67-49A3-81D8-60A670B1DD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50537295"/>
        <c:axId val="1850538735"/>
      </c:scatterChart>
      <c:valAx>
        <c:axId val="1850537295"/>
        <c:scaling>
          <c:orientation val="minMax"/>
          <c:max val="1.5"/>
          <c:min val="0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" sourceLinked="0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850538735"/>
        <c:crosses val="autoZero"/>
        <c:crossBetween val="midCat"/>
        <c:majorUnit val="0.1"/>
      </c:valAx>
      <c:valAx>
        <c:axId val="1850538735"/>
        <c:scaling>
          <c:orientation val="maxMin"/>
          <c:max val="18"/>
          <c:min val="8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850537295"/>
        <c:crosses val="autoZero"/>
        <c:crossBetween val="midCat"/>
        <c:majorUnit val="1"/>
        <c:minorUnit val="0.5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tx1"/>
                </a:solidFill>
              </a:rPr>
              <a:t>M67 HR Diagram</a:t>
            </a:r>
            <a:endParaRPr lang="he-IL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>
        <c:manualLayout>
          <c:layoutTarget val="inner"/>
          <c:xMode val="edge"/>
          <c:yMode val="edge"/>
          <c:x val="4.9824899451524386E-2"/>
          <c:y val="0.14247800843076436"/>
          <c:w val="0.89680363146197328"/>
          <c:h val="0.82297144675097433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'[M67 2 webda.xlsx]M15'!$G$6:$G$585</c:f>
              <c:numCache>
                <c:formatCode>0.00</c:formatCode>
                <c:ptCount val="580"/>
                <c:pt idx="0">
                  <c:v>2.2440892348854193</c:v>
                </c:pt>
                <c:pt idx="1">
                  <c:v>0.67931628133977395</c:v>
                </c:pt>
                <c:pt idx="2">
                  <c:v>1.1777408399622857</c:v>
                </c:pt>
                <c:pt idx="3">
                  <c:v>0.83897604144635562</c:v>
                </c:pt>
                <c:pt idx="4">
                  <c:v>0.88266836027674178</c:v>
                </c:pt>
                <c:pt idx="5">
                  <c:v>0.73020161227547686</c:v>
                </c:pt>
                <c:pt idx="6">
                  <c:v>0.69008977511148228</c:v>
                </c:pt>
                <c:pt idx="7">
                  <c:v>1.0965943658589812</c:v>
                </c:pt>
                <c:pt idx="8">
                  <c:v>2.8218265194599335</c:v>
                </c:pt>
                <c:pt idx="9">
                  <c:v>1.1114389816206416</c:v>
                </c:pt>
                <c:pt idx="10">
                  <c:v>0.55109741054883377</c:v>
                </c:pt>
                <c:pt idx="11">
                  <c:v>0.52822412415459508</c:v>
                </c:pt>
                <c:pt idx="12">
                  <c:v>0.7271210227037781</c:v>
                </c:pt>
                <c:pt idx="13">
                  <c:v>0.64231983277997995</c:v>
                </c:pt>
                <c:pt idx="14">
                  <c:v>1.0118226355742828</c:v>
                </c:pt>
                <c:pt idx="15">
                  <c:v>0.81370664997232045</c:v>
                </c:pt>
                <c:pt idx="16">
                  <c:v>0.47889585078935432</c:v>
                </c:pt>
                <c:pt idx="17">
                  <c:v>0.92596377555838427</c:v>
                </c:pt>
                <c:pt idx="18">
                  <c:v>0.70715435851415553</c:v>
                </c:pt>
                <c:pt idx="19">
                  <c:v>0.58893987850494622</c:v>
                </c:pt>
                <c:pt idx="20">
                  <c:v>0.71396387912640802</c:v>
                </c:pt>
                <c:pt idx="21">
                  <c:v>0.60712140822739902</c:v>
                </c:pt>
                <c:pt idx="22">
                  <c:v>-1.0042858515349333</c:v>
                </c:pt>
                <c:pt idx="23">
                  <c:v>0.46424363027048016</c:v>
                </c:pt>
                <c:pt idx="24">
                  <c:v>0.75796164481441264</c:v>
                </c:pt>
                <c:pt idx="25">
                  <c:v>0.65357256876074321</c:v>
                </c:pt>
                <c:pt idx="26">
                  <c:v>0.93348544046641568</c:v>
                </c:pt>
                <c:pt idx="27">
                  <c:v>1.1707382839622629</c:v>
                </c:pt>
                <c:pt idx="28">
                  <c:v>0.69377994708232937</c:v>
                </c:pt>
                <c:pt idx="29">
                  <c:v>0.68301573917502378</c:v>
                </c:pt>
                <c:pt idx="30">
                  <c:v>0.5001006225594431</c:v>
                </c:pt>
                <c:pt idx="31">
                  <c:v>1.8731484233274298</c:v>
                </c:pt>
                <c:pt idx="32">
                  <c:v>1.3185742480842511</c:v>
                </c:pt>
                <c:pt idx="33">
                  <c:v>0.70337306204761529</c:v>
                </c:pt>
                <c:pt idx="34">
                  <c:v>0.84696434136107368</c:v>
                </c:pt>
                <c:pt idx="35">
                  <c:v>0.92686796497743384</c:v>
                </c:pt>
                <c:pt idx="36">
                  <c:v>0.74538191644266161</c:v>
                </c:pt>
                <c:pt idx="37">
                  <c:v>2.2279409763051499</c:v>
                </c:pt>
                <c:pt idx="38">
                  <c:v>0.51756393525089917</c:v>
                </c:pt>
                <c:pt idx="39">
                  <c:v>0.54375930987120502</c:v>
                </c:pt>
                <c:pt idx="40">
                  <c:v>0.48385437208053367</c:v>
                </c:pt>
                <c:pt idx="41">
                  <c:v>0.5126436259198226</c:v>
                </c:pt>
                <c:pt idx="42">
                  <c:v>0.72048012363614622</c:v>
                </c:pt>
                <c:pt idx="43">
                  <c:v>0.789851479213316</c:v>
                </c:pt>
                <c:pt idx="44">
                  <c:v>0.58763759361723911</c:v>
                </c:pt>
                <c:pt idx="45">
                  <c:v>0.70312039860225473</c:v>
                </c:pt>
                <c:pt idx="46">
                  <c:v>0.48373447763533511</c:v>
                </c:pt>
                <c:pt idx="47">
                  <c:v>0.44612238452047953</c:v>
                </c:pt>
                <c:pt idx="48">
                  <c:v>0.84299827877133393</c:v>
                </c:pt>
                <c:pt idx="49">
                  <c:v>0.58528293655681662</c:v>
                </c:pt>
                <c:pt idx="50">
                  <c:v>0.58956740637384297</c:v>
                </c:pt>
                <c:pt idx="51">
                  <c:v>0.6889694976532923</c:v>
                </c:pt>
                <c:pt idx="52">
                  <c:v>0.68861342619295418</c:v>
                </c:pt>
                <c:pt idx="53">
                  <c:v>0.63983897050098837</c:v>
                </c:pt>
                <c:pt idx="54">
                  <c:v>1.061380035436936</c:v>
                </c:pt>
                <c:pt idx="55">
                  <c:v>0.67520305390209256</c:v>
                </c:pt>
                <c:pt idx="56">
                  <c:v>0.67578368300959579</c:v>
                </c:pt>
                <c:pt idx="57">
                  <c:v>0.69389833103924592</c:v>
                </c:pt>
                <c:pt idx="58">
                  <c:v>0.77446792213743731</c:v>
                </c:pt>
                <c:pt idx="59">
                  <c:v>0.50189192500661872</c:v>
                </c:pt>
                <c:pt idx="60">
                  <c:v>1.0520573135604387</c:v>
                </c:pt>
                <c:pt idx="61">
                  <c:v>1.2953099647710691</c:v>
                </c:pt>
                <c:pt idx="62">
                  <c:v>0.76771799188137035</c:v>
                </c:pt>
                <c:pt idx="63">
                  <c:v>0.55050801365856405</c:v>
                </c:pt>
                <c:pt idx="64">
                  <c:v>2.6754914252931146</c:v>
                </c:pt>
                <c:pt idx="65">
                  <c:v>0.73620508647269856</c:v>
                </c:pt>
                <c:pt idx="66">
                  <c:v>0.80765457956843645</c:v>
                </c:pt>
                <c:pt idx="67">
                  <c:v>0.2708894756590407</c:v>
                </c:pt>
                <c:pt idx="68">
                  <c:v>0.698117569705061</c:v>
                </c:pt>
                <c:pt idx="69">
                  <c:v>0.51279816668185885</c:v>
                </c:pt>
                <c:pt idx="70">
                  <c:v>0.58470027063904806</c:v>
                </c:pt>
                <c:pt idx="71">
                  <c:v>0.57323736028651529</c:v>
                </c:pt>
                <c:pt idx="72">
                  <c:v>0.2615511279068567</c:v>
                </c:pt>
                <c:pt idx="73">
                  <c:v>0.87460887403402343</c:v>
                </c:pt>
                <c:pt idx="74">
                  <c:v>0.66783166424220686</c:v>
                </c:pt>
                <c:pt idx="75">
                  <c:v>0.65210100838436813</c:v>
                </c:pt>
                <c:pt idx="76">
                  <c:v>0.65180533587111822</c:v>
                </c:pt>
                <c:pt idx="77">
                  <c:v>0.73074773966466045</c:v>
                </c:pt>
                <c:pt idx="78">
                  <c:v>0.54584717216338174</c:v>
                </c:pt>
                <c:pt idx="79">
                  <c:v>1.3233739234322652</c:v>
                </c:pt>
                <c:pt idx="80">
                  <c:v>0.55381325905898504</c:v>
                </c:pt>
                <c:pt idx="81">
                  <c:v>0.90952390951149131</c:v>
                </c:pt>
                <c:pt idx="82">
                  <c:v>0.46660833448197997</c:v>
                </c:pt>
                <c:pt idx="83">
                  <c:v>0.62823831467449875</c:v>
                </c:pt>
                <c:pt idx="84">
                  <c:v>0.93869669106533604</c:v>
                </c:pt>
                <c:pt idx="85">
                  <c:v>0.72943411567873651</c:v>
                </c:pt>
                <c:pt idx="86">
                  <c:v>0.92293458201659395</c:v>
                </c:pt>
                <c:pt idx="87">
                  <c:v>1.3795355070799886</c:v>
                </c:pt>
                <c:pt idx="88">
                  <c:v>0.66076271274188447</c:v>
                </c:pt>
                <c:pt idx="89">
                  <c:v>0.57446893098270846</c:v>
                </c:pt>
                <c:pt idx="90">
                  <c:v>0.60106658624551668</c:v>
                </c:pt>
                <c:pt idx="91">
                  <c:v>0.5511675908658813</c:v>
                </c:pt>
                <c:pt idx="92">
                  <c:v>0.5511675908658813</c:v>
                </c:pt>
                <c:pt idx="93">
                  <c:v>0.56222357876942408</c:v>
                </c:pt>
                <c:pt idx="94">
                  <c:v>0.56291534195482673</c:v>
                </c:pt>
                <c:pt idx="95">
                  <c:v>0</c:v>
                </c:pt>
                <c:pt idx="96">
                  <c:v>0.81801349031682347</c:v>
                </c:pt>
                <c:pt idx="97">
                  <c:v>0.60071556131940018</c:v>
                </c:pt>
                <c:pt idx="98">
                  <c:v>0.56291534195482673</c:v>
                </c:pt>
                <c:pt idx="99">
                  <c:v>0.77299932999901455</c:v>
                </c:pt>
                <c:pt idx="100">
                  <c:v>0.86011819291968661</c:v>
                </c:pt>
                <c:pt idx="101">
                  <c:v>1.0529212809418838</c:v>
                </c:pt>
                <c:pt idx="102">
                  <c:v>0.52011447259526844</c:v>
                </c:pt>
                <c:pt idx="103">
                  <c:v>0.7843621221050896</c:v>
                </c:pt>
                <c:pt idx="104">
                  <c:v>0.74558559189358076</c:v>
                </c:pt>
                <c:pt idx="105">
                  <c:v>0.92875586862142012</c:v>
                </c:pt>
                <c:pt idx="106">
                  <c:v>0.51251773741561313</c:v>
                </c:pt>
                <c:pt idx="107">
                  <c:v>0.67598942765512438</c:v>
                </c:pt>
                <c:pt idx="108">
                  <c:v>0.60441022159922508</c:v>
                </c:pt>
                <c:pt idx="109">
                  <c:v>0.66789313450092469</c:v>
                </c:pt>
                <c:pt idx="110">
                  <c:v>0.89259398071429641</c:v>
                </c:pt>
                <c:pt idx="111">
                  <c:v>0.5073576034131595</c:v>
                </c:pt>
                <c:pt idx="112">
                  <c:v>0.76873633046119605</c:v>
                </c:pt>
                <c:pt idx="113">
                  <c:v>0.53237436061210741</c:v>
                </c:pt>
                <c:pt idx="114">
                  <c:v>1.1669395812059886</c:v>
                </c:pt>
                <c:pt idx="115">
                  <c:v>0.97436106362756125</c:v>
                </c:pt>
                <c:pt idx="116">
                  <c:v>0.71399328267812234</c:v>
                </c:pt>
                <c:pt idx="117">
                  <c:v>0.51447506971369106</c:v>
                </c:pt>
                <c:pt idx="118">
                  <c:v>0.53237436061210741</c:v>
                </c:pt>
                <c:pt idx="119">
                  <c:v>1.3144218579987144</c:v>
                </c:pt>
                <c:pt idx="120">
                  <c:v>0.87715644404305348</c:v>
                </c:pt>
                <c:pt idx="121">
                  <c:v>0.8633496859223293</c:v>
                </c:pt>
                <c:pt idx="122">
                  <c:v>0.77380971470099635</c:v>
                </c:pt>
                <c:pt idx="123">
                  <c:v>0.96476080555061228</c:v>
                </c:pt>
                <c:pt idx="124">
                  <c:v>0.80956708848226211</c:v>
                </c:pt>
                <c:pt idx="125">
                  <c:v>0.55412155998846413</c:v>
                </c:pt>
                <c:pt idx="126">
                  <c:v>0.29390892007694552</c:v>
                </c:pt>
                <c:pt idx="127">
                  <c:v>0.17898391742455927</c:v>
                </c:pt>
                <c:pt idx="128">
                  <c:v>0.53394358517763441</c:v>
                </c:pt>
                <c:pt idx="129">
                  <c:v>0.48559908538315993</c:v>
                </c:pt>
                <c:pt idx="130">
                  <c:v>0.66445757493506652</c:v>
                </c:pt>
                <c:pt idx="131">
                  <c:v>1.3825581384597563</c:v>
                </c:pt>
                <c:pt idx="132">
                  <c:v>0.52983803898229564</c:v>
                </c:pt>
                <c:pt idx="133">
                  <c:v>0.55176352746528079</c:v>
                </c:pt>
                <c:pt idx="134">
                  <c:v>0.5334192083495275</c:v>
                </c:pt>
                <c:pt idx="135">
                  <c:v>0.52983803898229564</c:v>
                </c:pt>
                <c:pt idx="136">
                  <c:v>0.71644357574176465</c:v>
                </c:pt>
                <c:pt idx="137">
                  <c:v>0.66881502298277629</c:v>
                </c:pt>
                <c:pt idx="138">
                  <c:v>0.7503744134419652</c:v>
                </c:pt>
                <c:pt idx="139">
                  <c:v>0.51744930989486027</c:v>
                </c:pt>
                <c:pt idx="140">
                  <c:v>0.66432365731556797</c:v>
                </c:pt>
                <c:pt idx="141">
                  <c:v>8.5472488785082734E-3</c:v>
                </c:pt>
                <c:pt idx="142">
                  <c:v>0.8577761216307771</c:v>
                </c:pt>
                <c:pt idx="143">
                  <c:v>1.1521381011910929</c:v>
                </c:pt>
                <c:pt idx="144">
                  <c:v>0.74491304997347041</c:v>
                </c:pt>
                <c:pt idx="145">
                  <c:v>0.64537830733284385</c:v>
                </c:pt>
                <c:pt idx="146">
                  <c:v>0.6000428450549411</c:v>
                </c:pt>
                <c:pt idx="147">
                  <c:v>1.0851433278862406</c:v>
                </c:pt>
                <c:pt idx="148">
                  <c:v>0.59375684860128897</c:v>
                </c:pt>
                <c:pt idx="149">
                  <c:v>0.52243657400468213</c:v>
                </c:pt>
                <c:pt idx="150">
                  <c:v>0.79299934079559731</c:v>
                </c:pt>
                <c:pt idx="151">
                  <c:v>0</c:v>
                </c:pt>
                <c:pt idx="152">
                  <c:v>1.0358420598167843</c:v>
                </c:pt>
                <c:pt idx="153">
                  <c:v>0.56161545329383356</c:v>
                </c:pt>
                <c:pt idx="154">
                  <c:v>0.67150766162120701</c:v>
                </c:pt>
                <c:pt idx="155">
                  <c:v>1.1209260779256358</c:v>
                </c:pt>
                <c:pt idx="156">
                  <c:v>0.29744305452299463</c:v>
                </c:pt>
                <c:pt idx="157">
                  <c:v>0.72227029962681688</c:v>
                </c:pt>
                <c:pt idx="158">
                  <c:v>0.5342786994757589</c:v>
                </c:pt>
                <c:pt idx="159">
                  <c:v>0.49952298901580611</c:v>
                </c:pt>
                <c:pt idx="160">
                  <c:v>0.89977659881736227</c:v>
                </c:pt>
                <c:pt idx="161">
                  <c:v>0.71943798822751082</c:v>
                </c:pt>
                <c:pt idx="162">
                  <c:v>0.67105087984428669</c:v>
                </c:pt>
                <c:pt idx="163">
                  <c:v>0.52397679328297753</c:v>
                </c:pt>
                <c:pt idx="164">
                  <c:v>0.57772607084155614</c:v>
                </c:pt>
                <c:pt idx="165">
                  <c:v>0.70604218996771739</c:v>
                </c:pt>
                <c:pt idx="166">
                  <c:v>0.74894377423086422</c:v>
                </c:pt>
                <c:pt idx="167">
                  <c:v>0.51535213622611953</c:v>
                </c:pt>
                <c:pt idx="168">
                  <c:v>0.45691003514865719</c:v>
                </c:pt>
                <c:pt idx="169">
                  <c:v>0.69131758445453007</c:v>
                </c:pt>
                <c:pt idx="170">
                  <c:v>1.2439088303526067</c:v>
                </c:pt>
                <c:pt idx="171">
                  <c:v>0.56721657547443916</c:v>
                </c:pt>
                <c:pt idx="172">
                  <c:v>0.76891560888445665</c:v>
                </c:pt>
                <c:pt idx="173">
                  <c:v>1.1892365989881111</c:v>
                </c:pt>
                <c:pt idx="174">
                  <c:v>1.462603078074648</c:v>
                </c:pt>
                <c:pt idx="175">
                  <c:v>0.79034943255226975</c:v>
                </c:pt>
                <c:pt idx="176">
                  <c:v>0.60680032484426261</c:v>
                </c:pt>
                <c:pt idx="177">
                  <c:v>0.56890678978275244</c:v>
                </c:pt>
                <c:pt idx="178">
                  <c:v>0.73524882646861411</c:v>
                </c:pt>
                <c:pt idx="179">
                  <c:v>0.77938193587956417</c:v>
                </c:pt>
                <c:pt idx="180">
                  <c:v>0</c:v>
                </c:pt>
                <c:pt idx="181">
                  <c:v>0.8321745198448387</c:v>
                </c:pt>
                <c:pt idx="182">
                  <c:v>1.248681655568711</c:v>
                </c:pt>
                <c:pt idx="183">
                  <c:v>0.53202413454044195</c:v>
                </c:pt>
                <c:pt idx="184">
                  <c:v>0.45394349930786254</c:v>
                </c:pt>
                <c:pt idx="185">
                  <c:v>0.89877838659367026</c:v>
                </c:pt>
                <c:pt idx="186">
                  <c:v>0.63554140671670578</c:v>
                </c:pt>
                <c:pt idx="187">
                  <c:v>0.2294502513721472</c:v>
                </c:pt>
                <c:pt idx="188">
                  <c:v>0.59450111078551449</c:v>
                </c:pt>
                <c:pt idx="189">
                  <c:v>0.63554140671670578</c:v>
                </c:pt>
                <c:pt idx="190">
                  <c:v>0.80144153096228199</c:v>
                </c:pt>
                <c:pt idx="191">
                  <c:v>-0.17351051283172297</c:v>
                </c:pt>
                <c:pt idx="192">
                  <c:v>0.55246917245201499</c:v>
                </c:pt>
                <c:pt idx="193">
                  <c:v>1.7293473023250716</c:v>
                </c:pt>
                <c:pt idx="194">
                  <c:v>0.83151693882993993</c:v>
                </c:pt>
                <c:pt idx="195">
                  <c:v>0.58419457712684175</c:v>
                </c:pt>
                <c:pt idx="196">
                  <c:v>0.92703293262489983</c:v>
                </c:pt>
                <c:pt idx="197">
                  <c:v>1.0630898287136799</c:v>
                </c:pt>
                <c:pt idx="198">
                  <c:v>1.0019323801474365</c:v>
                </c:pt>
                <c:pt idx="199">
                  <c:v>0.48715765934711291</c:v>
                </c:pt>
                <c:pt idx="200">
                  <c:v>1.083389276452521</c:v>
                </c:pt>
                <c:pt idx="201">
                  <c:v>0.51303229590607136</c:v>
                </c:pt>
                <c:pt idx="202">
                  <c:v>0.59957057428492821</c:v>
                </c:pt>
                <c:pt idx="203">
                  <c:v>0.56880066029918663</c:v>
                </c:pt>
                <c:pt idx="204">
                  <c:v>0.52809664449930271</c:v>
                </c:pt>
                <c:pt idx="205">
                  <c:v>2.1845445895354141</c:v>
                </c:pt>
                <c:pt idx="206">
                  <c:v>0.56880066029918663</c:v>
                </c:pt>
                <c:pt idx="207">
                  <c:v>0.71641921437829237</c:v>
                </c:pt>
                <c:pt idx="208">
                  <c:v>0.67352908409965129</c:v>
                </c:pt>
                <c:pt idx="209">
                  <c:v>0.29563121686678356</c:v>
                </c:pt>
                <c:pt idx="210">
                  <c:v>0.68095967031383009</c:v>
                </c:pt>
                <c:pt idx="211">
                  <c:v>0.43829184229407331</c:v>
                </c:pt>
                <c:pt idx="212">
                  <c:v>0.57529393834618259</c:v>
                </c:pt>
                <c:pt idx="213">
                  <c:v>0.52662578587866737</c:v>
                </c:pt>
                <c:pt idx="214">
                  <c:v>0.48183559189778541</c:v>
                </c:pt>
                <c:pt idx="215">
                  <c:v>0.72356189437334995</c:v>
                </c:pt>
                <c:pt idx="216">
                  <c:v>0.81508559247528223</c:v>
                </c:pt>
                <c:pt idx="217">
                  <c:v>0.48883198299028158</c:v>
                </c:pt>
                <c:pt idx="218">
                  <c:v>0.53985404857487329</c:v>
                </c:pt>
                <c:pt idx="219">
                  <c:v>0.76940386056960297</c:v>
                </c:pt>
                <c:pt idx="220">
                  <c:v>0.50656156733170588</c:v>
                </c:pt>
                <c:pt idx="221">
                  <c:v>0.63847435499160565</c:v>
                </c:pt>
                <c:pt idx="222">
                  <c:v>-1.4535140524088905</c:v>
                </c:pt>
                <c:pt idx="223">
                  <c:v>0.70223331884345908</c:v>
                </c:pt>
                <c:pt idx="224">
                  <c:v>0.50155982174131286</c:v>
                </c:pt>
                <c:pt idx="225">
                  <c:v>0.82138090260087115</c:v>
                </c:pt>
                <c:pt idx="226">
                  <c:v>0.51704466888093248</c:v>
                </c:pt>
                <c:pt idx="227">
                  <c:v>1.0554316098173431</c:v>
                </c:pt>
                <c:pt idx="228">
                  <c:v>1.1624956623585174</c:v>
                </c:pt>
                <c:pt idx="229">
                  <c:v>0.5188036601812176</c:v>
                </c:pt>
                <c:pt idx="230">
                  <c:v>0.57557349321393336</c:v>
                </c:pt>
                <c:pt idx="231">
                  <c:v>0</c:v>
                </c:pt>
                <c:pt idx="232">
                  <c:v>0.51704466888093248</c:v>
                </c:pt>
                <c:pt idx="233">
                  <c:v>0.60955683777586711</c:v>
                </c:pt>
                <c:pt idx="234">
                  <c:v>0.59997506601161388</c:v>
                </c:pt>
                <c:pt idx="235">
                  <c:v>0.55908965531422017</c:v>
                </c:pt>
                <c:pt idx="236">
                  <c:v>0.58015074403301914</c:v>
                </c:pt>
                <c:pt idx="237">
                  <c:v>0.81809462930487453</c:v>
                </c:pt>
                <c:pt idx="238">
                  <c:v>0.81367049038658767</c:v>
                </c:pt>
                <c:pt idx="239">
                  <c:v>0.58661838853966697</c:v>
                </c:pt>
                <c:pt idx="240">
                  <c:v>0.70331606099032062</c:v>
                </c:pt>
                <c:pt idx="241">
                  <c:v>0.97945895276933226</c:v>
                </c:pt>
                <c:pt idx="242">
                  <c:v>0.89237280495762339</c:v>
                </c:pt>
                <c:pt idx="243">
                  <c:v>0.53716522835798064</c:v>
                </c:pt>
                <c:pt idx="244">
                  <c:v>0.56925134733117244</c:v>
                </c:pt>
                <c:pt idx="245">
                  <c:v>0.49041968827828802</c:v>
                </c:pt>
                <c:pt idx="246">
                  <c:v>0.70495087985378047</c:v>
                </c:pt>
                <c:pt idx="247">
                  <c:v>1.1929126020238379</c:v>
                </c:pt>
                <c:pt idx="248">
                  <c:v>0.6998298855410916</c:v>
                </c:pt>
                <c:pt idx="249">
                  <c:v>0.97454403531299971</c:v>
                </c:pt>
                <c:pt idx="250">
                  <c:v>0.62582543357857578</c:v>
                </c:pt>
                <c:pt idx="251">
                  <c:v>0.60421086342652797</c:v>
                </c:pt>
                <c:pt idx="252">
                  <c:v>0.54256280170273574</c:v>
                </c:pt>
                <c:pt idx="253">
                  <c:v>0.34797982994531401</c:v>
                </c:pt>
                <c:pt idx="254">
                  <c:v>0.50611301390694874</c:v>
                </c:pt>
                <c:pt idx="255">
                  <c:v>0.27908907360532814</c:v>
                </c:pt>
                <c:pt idx="256">
                  <c:v>0.5343131143490425</c:v>
                </c:pt>
                <c:pt idx="257">
                  <c:v>1.3336636732095262</c:v>
                </c:pt>
                <c:pt idx="258">
                  <c:v>0.40489763359786685</c:v>
                </c:pt>
                <c:pt idx="259">
                  <c:v>0.5073144408433532</c:v>
                </c:pt>
                <c:pt idx="260">
                  <c:v>0.31991859470335021</c:v>
                </c:pt>
                <c:pt idx="261">
                  <c:v>0.55636367376299067</c:v>
                </c:pt>
                <c:pt idx="262">
                  <c:v>0.54684837064420866</c:v>
                </c:pt>
                <c:pt idx="263">
                  <c:v>0.51065089475262515</c:v>
                </c:pt>
                <c:pt idx="264">
                  <c:v>0.88149467017073602</c:v>
                </c:pt>
                <c:pt idx="265">
                  <c:v>0.61579658793125636</c:v>
                </c:pt>
                <c:pt idx="266">
                  <c:v>0.63062612957694353</c:v>
                </c:pt>
                <c:pt idx="267">
                  <c:v>1.0252071040741957</c:v>
                </c:pt>
                <c:pt idx="268">
                  <c:v>0.48635498971492835</c:v>
                </c:pt>
                <c:pt idx="269">
                  <c:v>0.6891436408295839</c:v>
                </c:pt>
                <c:pt idx="270">
                  <c:v>0.61391498883467155</c:v>
                </c:pt>
                <c:pt idx="271">
                  <c:v>0.51966632990126915</c:v>
                </c:pt>
                <c:pt idx="272">
                  <c:v>0.70466058700118528</c:v>
                </c:pt>
                <c:pt idx="273">
                  <c:v>0.51065089475262515</c:v>
                </c:pt>
                <c:pt idx="274">
                  <c:v>3.2407159105776602</c:v>
                </c:pt>
                <c:pt idx="275">
                  <c:v>0.49526748245670155</c:v>
                </c:pt>
                <c:pt idx="276">
                  <c:v>1.8033524190470456</c:v>
                </c:pt>
                <c:pt idx="277">
                  <c:v>0.55158797744554389</c:v>
                </c:pt>
                <c:pt idx="278">
                  <c:v>0.5618794626381185</c:v>
                </c:pt>
                <c:pt idx="279">
                  <c:v>0.40327717304103422</c:v>
                </c:pt>
                <c:pt idx="280">
                  <c:v>0.49265494611370214</c:v>
                </c:pt>
                <c:pt idx="281">
                  <c:v>0.65076917334024675</c:v>
                </c:pt>
                <c:pt idx="282">
                  <c:v>0.9058063765418034</c:v>
                </c:pt>
                <c:pt idx="283">
                  <c:v>0.40327717304103422</c:v>
                </c:pt>
                <c:pt idx="284">
                  <c:v>0.76609485590974313</c:v>
                </c:pt>
                <c:pt idx="285">
                  <c:v>0.67272986178494354</c:v>
                </c:pt>
                <c:pt idx="286">
                  <c:v>0.81980358577241863</c:v>
                </c:pt>
                <c:pt idx="287">
                  <c:v>2.0212623594739272</c:v>
                </c:pt>
                <c:pt idx="288">
                  <c:v>2.4931916483993648</c:v>
                </c:pt>
                <c:pt idx="289">
                  <c:v>0.7105275448088062</c:v>
                </c:pt>
                <c:pt idx="290">
                  <c:v>0</c:v>
                </c:pt>
                <c:pt idx="291">
                  <c:v>0.47227286266926</c:v>
                </c:pt>
                <c:pt idx="292">
                  <c:v>0.72945778372289038</c:v>
                </c:pt>
                <c:pt idx="293">
                  <c:v>0.6726833943338193</c:v>
                </c:pt>
                <c:pt idx="294">
                  <c:v>0.65223745078623563</c:v>
                </c:pt>
                <c:pt idx="295">
                  <c:v>-0.19337114954669127</c:v>
                </c:pt>
                <c:pt idx="296">
                  <c:v>0.72706555268351036</c:v>
                </c:pt>
                <c:pt idx="297">
                  <c:v>0.86306045275653465</c:v>
                </c:pt>
                <c:pt idx="298">
                  <c:v>0.52914412163171787</c:v>
                </c:pt>
                <c:pt idx="299">
                  <c:v>0.52785186423887365</c:v>
                </c:pt>
                <c:pt idx="300">
                  <c:v>0.88435480570467218</c:v>
                </c:pt>
                <c:pt idx="301">
                  <c:v>0.86058641003796699</c:v>
                </c:pt>
                <c:pt idx="302">
                  <c:v>0.63020477686692478</c:v>
                </c:pt>
                <c:pt idx="303">
                  <c:v>1.0300435473917429</c:v>
                </c:pt>
                <c:pt idx="304">
                  <c:v>0.56258917624831395</c:v>
                </c:pt>
                <c:pt idx="305">
                  <c:v>0.4903145994798212</c:v>
                </c:pt>
                <c:pt idx="306">
                  <c:v>0.79265617508442721</c:v>
                </c:pt>
                <c:pt idx="307">
                  <c:v>0.50948988749512059</c:v>
                </c:pt>
                <c:pt idx="308">
                  <c:v>0.18860200765225804</c:v>
                </c:pt>
                <c:pt idx="309">
                  <c:v>-0.62995911409495586</c:v>
                </c:pt>
                <c:pt idx="310">
                  <c:v>2.2308283016986303</c:v>
                </c:pt>
                <c:pt idx="311">
                  <c:v>0.92345507090260992</c:v>
                </c:pt>
                <c:pt idx="312">
                  <c:v>0.94367391253867194</c:v>
                </c:pt>
                <c:pt idx="313">
                  <c:v>0.49742601106091761</c:v>
                </c:pt>
                <c:pt idx="314">
                  <c:v>0.66661420766657042</c:v>
                </c:pt>
                <c:pt idx="315">
                  <c:v>0.73678447865512919</c:v>
                </c:pt>
                <c:pt idx="316">
                  <c:v>0.57012461340050824</c:v>
                </c:pt>
                <c:pt idx="317">
                  <c:v>-1.0747113370424555E-3</c:v>
                </c:pt>
                <c:pt idx="318">
                  <c:v>0.17169740932386651</c:v>
                </c:pt>
                <c:pt idx="319">
                  <c:v>0.42352276080165047</c:v>
                </c:pt>
                <c:pt idx="320">
                  <c:v>-9.3477315545829609E-3</c:v>
                </c:pt>
                <c:pt idx="321">
                  <c:v>0.62889931281801847</c:v>
                </c:pt>
                <c:pt idx="322">
                  <c:v>0.65057511045601868</c:v>
                </c:pt>
                <c:pt idx="323">
                  <c:v>0.51810213501583324</c:v>
                </c:pt>
                <c:pt idx="324">
                  <c:v>0.67936832095777366</c:v>
                </c:pt>
                <c:pt idx="325">
                  <c:v>-9.3477315545829609E-3</c:v>
                </c:pt>
                <c:pt idx="326">
                  <c:v>0.56931999835091607</c:v>
                </c:pt>
                <c:pt idx="327">
                  <c:v>0.63465883639270015</c:v>
                </c:pt>
                <c:pt idx="328">
                  <c:v>0.81865085348570266</c:v>
                </c:pt>
                <c:pt idx="329">
                  <c:v>1.1742099511695312</c:v>
                </c:pt>
                <c:pt idx="330">
                  <c:v>0.39186244386116192</c:v>
                </c:pt>
                <c:pt idx="331">
                  <c:v>1.249480487470007</c:v>
                </c:pt>
                <c:pt idx="332">
                  <c:v>2.2055764369908966</c:v>
                </c:pt>
                <c:pt idx="333">
                  <c:v>0.69945871758323119</c:v>
                </c:pt>
                <c:pt idx="334">
                  <c:v>0.56027779704538827</c:v>
                </c:pt>
                <c:pt idx="335">
                  <c:v>0.92615720717246153</c:v>
                </c:pt>
                <c:pt idx="336">
                  <c:v>1.2673679549246402</c:v>
                </c:pt>
                <c:pt idx="337">
                  <c:v>0.58624109492274923</c:v>
                </c:pt>
                <c:pt idx="338">
                  <c:v>0.57282061342240209</c:v>
                </c:pt>
                <c:pt idx="339">
                  <c:v>0.94805952295303197</c:v>
                </c:pt>
                <c:pt idx="340">
                  <c:v>0.51468301622441115</c:v>
                </c:pt>
                <c:pt idx="341">
                  <c:v>0.8367583750089953</c:v>
                </c:pt>
                <c:pt idx="342">
                  <c:v>0.82701399055867175</c:v>
                </c:pt>
                <c:pt idx="343">
                  <c:v>0.44378421270628471</c:v>
                </c:pt>
                <c:pt idx="344">
                  <c:v>0.94805952295303197</c:v>
                </c:pt>
                <c:pt idx="345">
                  <c:v>0.51136572823237469</c:v>
                </c:pt>
                <c:pt idx="346">
                  <c:v>0.61498335061194109</c:v>
                </c:pt>
                <c:pt idx="347">
                  <c:v>0.44378421270628471</c:v>
                </c:pt>
                <c:pt idx="348">
                  <c:v>0.92574558991976663</c:v>
                </c:pt>
                <c:pt idx="349">
                  <c:v>0.51127879754163641</c:v>
                </c:pt>
                <c:pt idx="350">
                  <c:v>1.7666163903938827</c:v>
                </c:pt>
                <c:pt idx="351">
                  <c:v>0.50158548779415502</c:v>
                </c:pt>
                <c:pt idx="352">
                  <c:v>0.34356953789768702</c:v>
                </c:pt>
                <c:pt idx="353">
                  <c:v>1.1054343995779192</c:v>
                </c:pt>
                <c:pt idx="354">
                  <c:v>0.81817115990831479</c:v>
                </c:pt>
                <c:pt idx="355">
                  <c:v>0.53477763739129824</c:v>
                </c:pt>
                <c:pt idx="356">
                  <c:v>0.57973318383043915</c:v>
                </c:pt>
                <c:pt idx="357">
                  <c:v>0.50590513495485223</c:v>
                </c:pt>
                <c:pt idx="358">
                  <c:v>0.57990116667226776</c:v>
                </c:pt>
                <c:pt idx="359">
                  <c:v>-0.7121851730490103</c:v>
                </c:pt>
                <c:pt idx="360">
                  <c:v>0.78550559510845841</c:v>
                </c:pt>
                <c:pt idx="361">
                  <c:v>1.4050040448754733</c:v>
                </c:pt>
                <c:pt idx="362">
                  <c:v>1.0188798497368119</c:v>
                </c:pt>
                <c:pt idx="363">
                  <c:v>0.57431909527290803</c:v>
                </c:pt>
                <c:pt idx="364">
                  <c:v>0.67907160547514178</c:v>
                </c:pt>
                <c:pt idx="365">
                  <c:v>0</c:v>
                </c:pt>
                <c:pt idx="366">
                  <c:v>0.60409454173608101</c:v>
                </c:pt>
                <c:pt idx="367">
                  <c:v>0.51053709120876722</c:v>
                </c:pt>
                <c:pt idx="368">
                  <c:v>0.51349517586597959</c:v>
                </c:pt>
                <c:pt idx="369">
                  <c:v>0.75015284911018054</c:v>
                </c:pt>
                <c:pt idx="370">
                  <c:v>0.14431376206222274</c:v>
                </c:pt>
                <c:pt idx="371">
                  <c:v>0.55036559655412209</c:v>
                </c:pt>
                <c:pt idx="372">
                  <c:v>0.57552559190645991</c:v>
                </c:pt>
                <c:pt idx="373">
                  <c:v>1.1763172541234479</c:v>
                </c:pt>
                <c:pt idx="374">
                  <c:v>0.64910121883660321</c:v>
                </c:pt>
                <c:pt idx="375">
                  <c:v>0.14431376206222274</c:v>
                </c:pt>
                <c:pt idx="376">
                  <c:v>0.74292006457467363</c:v>
                </c:pt>
                <c:pt idx="377">
                  <c:v>0.49692473941955234</c:v>
                </c:pt>
                <c:pt idx="378">
                  <c:v>1.0006226155208158</c:v>
                </c:pt>
                <c:pt idx="379">
                  <c:v>0.56681109759119441</c:v>
                </c:pt>
                <c:pt idx="380">
                  <c:v>0.74782930853265595</c:v>
                </c:pt>
                <c:pt idx="381">
                  <c:v>0.61118712241588224</c:v>
                </c:pt>
                <c:pt idx="382">
                  <c:v>0.9068979145429712</c:v>
                </c:pt>
                <c:pt idx="383">
                  <c:v>0.63686899598156121</c:v>
                </c:pt>
                <c:pt idx="384">
                  <c:v>0.74951522592457676</c:v>
                </c:pt>
                <c:pt idx="385">
                  <c:v>0.53211714881689898</c:v>
                </c:pt>
                <c:pt idx="386">
                  <c:v>0.98707637873298038</c:v>
                </c:pt>
                <c:pt idx="387">
                  <c:v>0.48953183536424055</c:v>
                </c:pt>
                <c:pt idx="388">
                  <c:v>0.60267375197101924</c:v>
                </c:pt>
                <c:pt idx="389">
                  <c:v>0.69119763928605882</c:v>
                </c:pt>
                <c:pt idx="390">
                  <c:v>0.14778561079683533</c:v>
                </c:pt>
                <c:pt idx="391">
                  <c:v>0.51997380601498233</c:v>
                </c:pt>
                <c:pt idx="392">
                  <c:v>0.63613159943966058</c:v>
                </c:pt>
                <c:pt idx="393">
                  <c:v>0.63857860370557984</c:v>
                </c:pt>
                <c:pt idx="394">
                  <c:v>0.61831181778955835</c:v>
                </c:pt>
                <c:pt idx="395">
                  <c:v>0.73486104153775433</c:v>
                </c:pt>
                <c:pt idx="396">
                  <c:v>0.88762515046681334</c:v>
                </c:pt>
                <c:pt idx="397">
                  <c:v>0.53817365322777744</c:v>
                </c:pt>
                <c:pt idx="398">
                  <c:v>0.63343485961309054</c:v>
                </c:pt>
                <c:pt idx="399">
                  <c:v>0.62881755649513882</c:v>
                </c:pt>
                <c:pt idx="400">
                  <c:v>0.52780233076359306</c:v>
                </c:pt>
                <c:pt idx="401">
                  <c:v>0.59831495038394178</c:v>
                </c:pt>
                <c:pt idx="402">
                  <c:v>0.88340634549610297</c:v>
                </c:pt>
                <c:pt idx="403">
                  <c:v>0.50129926715258155</c:v>
                </c:pt>
                <c:pt idx="404">
                  <c:v>0.54360563983708521</c:v>
                </c:pt>
                <c:pt idx="405">
                  <c:v>0.54360563983708521</c:v>
                </c:pt>
                <c:pt idx="406">
                  <c:v>0.49438577240571319</c:v>
                </c:pt>
                <c:pt idx="407">
                  <c:v>0.61559306991445806</c:v>
                </c:pt>
                <c:pt idx="408">
                  <c:v>0.76644423192192446</c:v>
                </c:pt>
                <c:pt idx="409">
                  <c:v>0.61866770083629885</c:v>
                </c:pt>
                <c:pt idx="410">
                  <c:v>0.90993484731414864</c:v>
                </c:pt>
                <c:pt idx="411">
                  <c:v>0.50129926715258155</c:v>
                </c:pt>
                <c:pt idx="412">
                  <c:v>0.30816432694133872</c:v>
                </c:pt>
                <c:pt idx="413">
                  <c:v>0.8791854530858576</c:v>
                </c:pt>
                <c:pt idx="414">
                  <c:v>0.53716504640317919</c:v>
                </c:pt>
                <c:pt idx="415">
                  <c:v>0.57571708341051075</c:v>
                </c:pt>
                <c:pt idx="416">
                  <c:v>0.31535375576688657</c:v>
                </c:pt>
                <c:pt idx="417">
                  <c:v>1.0034483104702272</c:v>
                </c:pt>
                <c:pt idx="418">
                  <c:v>0.73164622165923388</c:v>
                </c:pt>
                <c:pt idx="419">
                  <c:v>0.42333901379352062</c:v>
                </c:pt>
                <c:pt idx="420">
                  <c:v>1.3421120174428165</c:v>
                </c:pt>
                <c:pt idx="421">
                  <c:v>0.69343305092282859</c:v>
                </c:pt>
                <c:pt idx="422">
                  <c:v>0.74046765682469418</c:v>
                </c:pt>
                <c:pt idx="423">
                  <c:v>0.60267257524884355</c:v>
                </c:pt>
                <c:pt idx="424">
                  <c:v>0.93074314263129776</c:v>
                </c:pt>
                <c:pt idx="425">
                  <c:v>0.47422606001996498</c:v>
                </c:pt>
                <c:pt idx="426">
                  <c:v>0.95604700717614333</c:v>
                </c:pt>
                <c:pt idx="427">
                  <c:v>0.59279128114472823</c:v>
                </c:pt>
                <c:pt idx="428">
                  <c:v>0.89769046441270928</c:v>
                </c:pt>
                <c:pt idx="429">
                  <c:v>0.55235219113134915</c:v>
                </c:pt>
                <c:pt idx="430">
                  <c:v>0.59770320212722905</c:v>
                </c:pt>
                <c:pt idx="431">
                  <c:v>0.41312200185317954</c:v>
                </c:pt>
                <c:pt idx="432">
                  <c:v>0.95978327632125482</c:v>
                </c:pt>
                <c:pt idx="433">
                  <c:v>1.5251732313120325</c:v>
                </c:pt>
                <c:pt idx="434">
                  <c:v>0.2469239662614246</c:v>
                </c:pt>
                <c:pt idx="435">
                  <c:v>0.5535980354656449</c:v>
                </c:pt>
                <c:pt idx="436">
                  <c:v>0.69133055680869515</c:v>
                </c:pt>
                <c:pt idx="437">
                  <c:v>0.34095364571938552</c:v>
                </c:pt>
                <c:pt idx="438">
                  <c:v>0.55181704107526675</c:v>
                </c:pt>
                <c:pt idx="439">
                  <c:v>0.50676793692286393</c:v>
                </c:pt>
                <c:pt idx="440">
                  <c:v>0.82693203418223082</c:v>
                </c:pt>
                <c:pt idx="441">
                  <c:v>0.57122652315431677</c:v>
                </c:pt>
                <c:pt idx="442">
                  <c:v>0.55082088498896309</c:v>
                </c:pt>
                <c:pt idx="443">
                  <c:v>0.74799800213855439</c:v>
                </c:pt>
                <c:pt idx="444">
                  <c:v>0.93337253870557046</c:v>
                </c:pt>
                <c:pt idx="445">
                  <c:v>0.49536166939678167</c:v>
                </c:pt>
                <c:pt idx="446">
                  <c:v>1.1448001807042243</c:v>
                </c:pt>
                <c:pt idx="447">
                  <c:v>0.93194329907833873</c:v>
                </c:pt>
                <c:pt idx="448">
                  <c:v>0.62564982647737044</c:v>
                </c:pt>
                <c:pt idx="449">
                  <c:v>0.93230531159209318</c:v>
                </c:pt>
                <c:pt idx="450">
                  <c:v>0.91008808125335539</c:v>
                </c:pt>
                <c:pt idx="451">
                  <c:v>0.52031622818065171</c:v>
                </c:pt>
                <c:pt idx="452">
                  <c:v>0.44671989750268642</c:v>
                </c:pt>
                <c:pt idx="453">
                  <c:v>0.50825102775953224</c:v>
                </c:pt>
                <c:pt idx="454">
                  <c:v>5.5764405287993055</c:v>
                </c:pt>
                <c:pt idx="455">
                  <c:v>0.77235821380990655</c:v>
                </c:pt>
                <c:pt idx="456">
                  <c:v>0</c:v>
                </c:pt>
                <c:pt idx="457">
                  <c:v>0.8990147795973098</c:v>
                </c:pt>
                <c:pt idx="458">
                  <c:v>1.3953656368593574</c:v>
                </c:pt>
                <c:pt idx="459">
                  <c:v>0.70373862564378808</c:v>
                </c:pt>
                <c:pt idx="460">
                  <c:v>0.56910131133399955</c:v>
                </c:pt>
                <c:pt idx="461">
                  <c:v>5.4405614450569404</c:v>
                </c:pt>
                <c:pt idx="462">
                  <c:v>1.9992665532237706</c:v>
                </c:pt>
                <c:pt idx="463">
                  <c:v>0.4908319956902602</c:v>
                </c:pt>
                <c:pt idx="464">
                  <c:v>0.93894016549873816</c:v>
                </c:pt>
                <c:pt idx="465">
                  <c:v>0.92518903833311517</c:v>
                </c:pt>
                <c:pt idx="466">
                  <c:v>0.66990140387936958</c:v>
                </c:pt>
                <c:pt idx="467">
                  <c:v>0.51430636977597755</c:v>
                </c:pt>
                <c:pt idx="468">
                  <c:v>0.67436585516185343</c:v>
                </c:pt>
                <c:pt idx="469">
                  <c:v>0.85056772091342947</c:v>
                </c:pt>
                <c:pt idx="470">
                  <c:v>0.55175433151740738</c:v>
                </c:pt>
                <c:pt idx="471">
                  <c:v>0.54691682161684096</c:v>
                </c:pt>
                <c:pt idx="472">
                  <c:v>0.53342717400208461</c:v>
                </c:pt>
                <c:pt idx="473">
                  <c:v>0.90067015835761421</c:v>
                </c:pt>
                <c:pt idx="474">
                  <c:v>0.43721959853745423</c:v>
                </c:pt>
                <c:pt idx="475">
                  <c:v>0.60328082192137633</c:v>
                </c:pt>
                <c:pt idx="476">
                  <c:v>0.70402763197725027</c:v>
                </c:pt>
                <c:pt idx="477">
                  <c:v>0.54100077952564729</c:v>
                </c:pt>
                <c:pt idx="478">
                  <c:v>0.66336415992052378</c:v>
                </c:pt>
                <c:pt idx="479">
                  <c:v>0.51652452430264195</c:v>
                </c:pt>
                <c:pt idx="480">
                  <c:v>0.57171233359115736</c:v>
                </c:pt>
                <c:pt idx="481">
                  <c:v>0.41303651188387852</c:v>
                </c:pt>
                <c:pt idx="482">
                  <c:v>0.92458130355586055</c:v>
                </c:pt>
                <c:pt idx="483">
                  <c:v>0.76101450813437421</c:v>
                </c:pt>
                <c:pt idx="484">
                  <c:v>0.73937819931961468</c:v>
                </c:pt>
                <c:pt idx="485">
                  <c:v>0.96998751504114833</c:v>
                </c:pt>
                <c:pt idx="486">
                  <c:v>0.82830624127464003</c:v>
                </c:pt>
                <c:pt idx="487">
                  <c:v>1.0356144487194812</c:v>
                </c:pt>
                <c:pt idx="488">
                  <c:v>0.6037743826376325</c:v>
                </c:pt>
                <c:pt idx="489">
                  <c:v>0.8350613481369884</c:v>
                </c:pt>
                <c:pt idx="490">
                  <c:v>0.65764271291488119</c:v>
                </c:pt>
                <c:pt idx="491">
                  <c:v>0.50167331252780412</c:v>
                </c:pt>
                <c:pt idx="492">
                  <c:v>1.2085838906064617</c:v>
                </c:pt>
                <c:pt idx="493">
                  <c:v>0.88979337137893677</c:v>
                </c:pt>
                <c:pt idx="494">
                  <c:v>0.72826551480829882</c:v>
                </c:pt>
                <c:pt idx="495">
                  <c:v>9.3521966862858352E-2</c:v>
                </c:pt>
                <c:pt idx="496">
                  <c:v>0.52339300145056211</c:v>
                </c:pt>
                <c:pt idx="497">
                  <c:v>0.51466749033779746</c:v>
                </c:pt>
                <c:pt idx="498">
                  <c:v>0.39828226127749849</c:v>
                </c:pt>
                <c:pt idx="499">
                  <c:v>0.82320083010340217</c:v>
                </c:pt>
                <c:pt idx="500">
                  <c:v>3.1467755913836202</c:v>
                </c:pt>
                <c:pt idx="501">
                  <c:v>0.80080674902578264</c:v>
                </c:pt>
                <c:pt idx="502">
                  <c:v>0.52027695694531784</c:v>
                </c:pt>
                <c:pt idx="503">
                  <c:v>0.538362160350361</c:v>
                </c:pt>
                <c:pt idx="504">
                  <c:v>0.69874840148007178</c:v>
                </c:pt>
                <c:pt idx="505">
                  <c:v>0.73711719745548909</c:v>
                </c:pt>
                <c:pt idx="506">
                  <c:v>0.77366629088941719</c:v>
                </c:pt>
                <c:pt idx="507">
                  <c:v>0.8320606621448825</c:v>
                </c:pt>
                <c:pt idx="508">
                  <c:v>0.80777720147292098</c:v>
                </c:pt>
                <c:pt idx="509">
                  <c:v>0.42186720825382124</c:v>
                </c:pt>
                <c:pt idx="510">
                  <c:v>0.40910860177954972</c:v>
                </c:pt>
                <c:pt idx="511">
                  <c:v>0.49538798783780463</c:v>
                </c:pt>
                <c:pt idx="512">
                  <c:v>0.72891224782976605</c:v>
                </c:pt>
                <c:pt idx="513">
                  <c:v>1.5784418908618651</c:v>
                </c:pt>
                <c:pt idx="514">
                  <c:v>1.1892167551660198</c:v>
                </c:pt>
                <c:pt idx="515">
                  <c:v>0.56778483969663296</c:v>
                </c:pt>
                <c:pt idx="516">
                  <c:v>1.1174544698467248</c:v>
                </c:pt>
                <c:pt idx="517">
                  <c:v>0.42036861813436771</c:v>
                </c:pt>
                <c:pt idx="518">
                  <c:v>0.88052056335876938</c:v>
                </c:pt>
                <c:pt idx="519">
                  <c:v>1.102606962496018</c:v>
                </c:pt>
                <c:pt idx="520">
                  <c:v>0.95140093528443725</c:v>
                </c:pt>
                <c:pt idx="521">
                  <c:v>0.24779491708565365</c:v>
                </c:pt>
                <c:pt idx="522">
                  <c:v>0.87352979744980819</c:v>
                </c:pt>
                <c:pt idx="523">
                  <c:v>0.81527584244292517</c:v>
                </c:pt>
                <c:pt idx="524">
                  <c:v>0.6992933676840416</c:v>
                </c:pt>
                <c:pt idx="525">
                  <c:v>0.55031583816996243</c:v>
                </c:pt>
                <c:pt idx="526">
                  <c:v>0.49272957861029204</c:v>
                </c:pt>
                <c:pt idx="527">
                  <c:v>0.65769298777409024</c:v>
                </c:pt>
                <c:pt idx="528">
                  <c:v>0.51015507576944796</c:v>
                </c:pt>
                <c:pt idx="529">
                  <c:v>0.81805610324416844</c:v>
                </c:pt>
                <c:pt idx="530">
                  <c:v>0.64679997277119061</c:v>
                </c:pt>
                <c:pt idx="531">
                  <c:v>0.43244784002770337</c:v>
                </c:pt>
                <c:pt idx="532">
                  <c:v>0.64847148421586387</c:v>
                </c:pt>
                <c:pt idx="533">
                  <c:v>0.61416048506790699</c:v>
                </c:pt>
                <c:pt idx="534">
                  <c:v>0.4087899397416887</c:v>
                </c:pt>
                <c:pt idx="535">
                  <c:v>0.62736570582331308</c:v>
                </c:pt>
                <c:pt idx="536">
                  <c:v>0.45197933193193335</c:v>
                </c:pt>
                <c:pt idx="537">
                  <c:v>0.65070785552019683</c:v>
                </c:pt>
                <c:pt idx="538">
                  <c:v>0.64850981093071813</c:v>
                </c:pt>
                <c:pt idx="539">
                  <c:v>1.6275898498616688</c:v>
                </c:pt>
                <c:pt idx="540">
                  <c:v>0.69436075256645968</c:v>
                </c:pt>
                <c:pt idx="541">
                  <c:v>1.4860006909364973</c:v>
                </c:pt>
                <c:pt idx="542">
                  <c:v>1.0476088687287206</c:v>
                </c:pt>
                <c:pt idx="543">
                  <c:v>0.84793928845066913</c:v>
                </c:pt>
                <c:pt idx="544">
                  <c:v>0.12454481005681223</c:v>
                </c:pt>
                <c:pt idx="545">
                  <c:v>0.91432376610825483</c:v>
                </c:pt>
                <c:pt idx="546">
                  <c:v>0.57650072168583866</c:v>
                </c:pt>
                <c:pt idx="547">
                  <c:v>0.55371937358334589</c:v>
                </c:pt>
                <c:pt idx="548">
                  <c:v>0.56148094634860901</c:v>
                </c:pt>
                <c:pt idx="549">
                  <c:v>1.2414950426980849</c:v>
                </c:pt>
                <c:pt idx="550">
                  <c:v>0.62069342540982864</c:v>
                </c:pt>
                <c:pt idx="551">
                  <c:v>0.56750691647490048</c:v>
                </c:pt>
                <c:pt idx="552">
                  <c:v>0.84865778232302458</c:v>
                </c:pt>
                <c:pt idx="553">
                  <c:v>0.56892601259602782</c:v>
                </c:pt>
                <c:pt idx="554">
                  <c:v>0.7174184664455201</c:v>
                </c:pt>
                <c:pt idx="555">
                  <c:v>0.51921960258873345</c:v>
                </c:pt>
                <c:pt idx="556">
                  <c:v>0.82510872036762106</c:v>
                </c:pt>
                <c:pt idx="557">
                  <c:v>1.0292310086458258</c:v>
                </c:pt>
                <c:pt idx="558">
                  <c:v>0.68164423026374377</c:v>
                </c:pt>
                <c:pt idx="559">
                  <c:v>0.71729218197583688</c:v>
                </c:pt>
                <c:pt idx="560">
                  <c:v>0.91846879923568925</c:v>
                </c:pt>
                <c:pt idx="561">
                  <c:v>0.57401607418868861</c:v>
                </c:pt>
                <c:pt idx="562">
                  <c:v>0.53249137001559466</c:v>
                </c:pt>
                <c:pt idx="563">
                  <c:v>0.99012883577249089</c:v>
                </c:pt>
                <c:pt idx="564">
                  <c:v>0.51493546547178437</c:v>
                </c:pt>
                <c:pt idx="565">
                  <c:v>0.44184383632309582</c:v>
                </c:pt>
                <c:pt idx="566">
                  <c:v>0.70952190768114076</c:v>
                </c:pt>
                <c:pt idx="567">
                  <c:v>0.62966812537263483</c:v>
                </c:pt>
                <c:pt idx="568">
                  <c:v>0.50641702623235862</c:v>
                </c:pt>
                <c:pt idx="569">
                  <c:v>0.91107829038432731</c:v>
                </c:pt>
                <c:pt idx="570">
                  <c:v>7.5931627183789923</c:v>
                </c:pt>
                <c:pt idx="571">
                  <c:v>0.63948538715226388</c:v>
                </c:pt>
                <c:pt idx="572">
                  <c:v>0.71183649516187519</c:v>
                </c:pt>
                <c:pt idx="573">
                  <c:v>0.81918684934205577</c:v>
                </c:pt>
                <c:pt idx="574">
                  <c:v>0.64196828776861747</c:v>
                </c:pt>
                <c:pt idx="575">
                  <c:v>-0.67821879575514177</c:v>
                </c:pt>
                <c:pt idx="576">
                  <c:v>0.50156287408614308</c:v>
                </c:pt>
                <c:pt idx="577">
                  <c:v>0.71389052805460129</c:v>
                </c:pt>
                <c:pt idx="578">
                  <c:v>0.59494502429450802</c:v>
                </c:pt>
                <c:pt idx="579">
                  <c:v>0.50196320309110409</c:v>
                </c:pt>
              </c:numCache>
            </c:numRef>
          </c:xVal>
          <c:yVal>
            <c:numRef>
              <c:f>'[M67 2 webda.xlsx]M15'!$H$6:$H$585</c:f>
              <c:numCache>
                <c:formatCode>0.00</c:formatCode>
                <c:ptCount val="580"/>
                <c:pt idx="0">
                  <c:v>16.371266139488259</c:v>
                </c:pt>
                <c:pt idx="1">
                  <c:v>14.14681945228115</c:v>
                </c:pt>
                <c:pt idx="2">
                  <c:v>15.64410462413383</c:v>
                </c:pt>
                <c:pt idx="3">
                  <c:v>16.23393387077272</c:v>
                </c:pt>
                <c:pt idx="4">
                  <c:v>15.479110451352687</c:v>
                </c:pt>
                <c:pt idx="5">
                  <c:v>15.843535150497271</c:v>
                </c:pt>
                <c:pt idx="6">
                  <c:v>11.594603429509251</c:v>
                </c:pt>
                <c:pt idx="7">
                  <c:v>15.692747689231066</c:v>
                </c:pt>
                <c:pt idx="8">
                  <c:v>16.70130577884559</c:v>
                </c:pt>
                <c:pt idx="9">
                  <c:v>14.195460251180673</c:v>
                </c:pt>
                <c:pt idx="10">
                  <c:v>12.971860113508832</c:v>
                </c:pt>
                <c:pt idx="11">
                  <c:v>12.811757608635332</c:v>
                </c:pt>
                <c:pt idx="12">
                  <c:v>14.905301025696488</c:v>
                </c:pt>
                <c:pt idx="13">
                  <c:v>13.371145659768125</c:v>
                </c:pt>
                <c:pt idx="14">
                  <c:v>15.24539248407225</c:v>
                </c:pt>
                <c:pt idx="15">
                  <c:v>14.626768199040944</c:v>
                </c:pt>
                <c:pt idx="16">
                  <c:v>16.014859402853634</c:v>
                </c:pt>
                <c:pt idx="17">
                  <c:v>16.290450969466338</c:v>
                </c:pt>
                <c:pt idx="18">
                  <c:v>13.917063775960221</c:v>
                </c:pt>
                <c:pt idx="19">
                  <c:v>13.677297258935088</c:v>
                </c:pt>
                <c:pt idx="20">
                  <c:v>14.695532590760383</c:v>
                </c:pt>
                <c:pt idx="21">
                  <c:v>13.36556333024272</c:v>
                </c:pt>
                <c:pt idx="22">
                  <c:v>18.091177045155657</c:v>
                </c:pt>
                <c:pt idx="23">
                  <c:v>12.404182754735698</c:v>
                </c:pt>
                <c:pt idx="24">
                  <c:v>14.37831533118003</c:v>
                </c:pt>
                <c:pt idx="25">
                  <c:v>13.879903498582484</c:v>
                </c:pt>
                <c:pt idx="26">
                  <c:v>15.212287512922115</c:v>
                </c:pt>
                <c:pt idx="27">
                  <c:v>15.998162581707941</c:v>
                </c:pt>
                <c:pt idx="28">
                  <c:v>14.785663116918665</c:v>
                </c:pt>
                <c:pt idx="29">
                  <c:v>13.958043525221164</c:v>
                </c:pt>
                <c:pt idx="30">
                  <c:v>12.347146865720767</c:v>
                </c:pt>
                <c:pt idx="31">
                  <c:v>16.470300674716391</c:v>
                </c:pt>
                <c:pt idx="32">
                  <c:v>16.327581220256608</c:v>
                </c:pt>
                <c:pt idx="33">
                  <c:v>13.794664866858705</c:v>
                </c:pt>
                <c:pt idx="34">
                  <c:v>12.66410047262692</c:v>
                </c:pt>
                <c:pt idx="35">
                  <c:v>10.703172667283617</c:v>
                </c:pt>
                <c:pt idx="36">
                  <c:v>16.056002907633477</c:v>
                </c:pt>
                <c:pt idx="37">
                  <c:v>16.780565599995995</c:v>
                </c:pt>
                <c:pt idx="38">
                  <c:v>12.52240425548494</c:v>
                </c:pt>
                <c:pt idx="39">
                  <c:v>13.047593982276522</c:v>
                </c:pt>
                <c:pt idx="40">
                  <c:v>12.41414570326411</c:v>
                </c:pt>
                <c:pt idx="41">
                  <c:v>12.416462203616151</c:v>
                </c:pt>
                <c:pt idx="42">
                  <c:v>15.554767486748409</c:v>
                </c:pt>
                <c:pt idx="43">
                  <c:v>15.841422052181489</c:v>
                </c:pt>
                <c:pt idx="44">
                  <c:v>14.492354809371545</c:v>
                </c:pt>
                <c:pt idx="45">
                  <c:v>15.713053996419772</c:v>
                </c:pt>
                <c:pt idx="46">
                  <c:v>15.310556677723312</c:v>
                </c:pt>
                <c:pt idx="47">
                  <c:v>15.881527069637006</c:v>
                </c:pt>
                <c:pt idx="48">
                  <c:v>15.096280722833587</c:v>
                </c:pt>
                <c:pt idx="49">
                  <c:v>13.083714091036786</c:v>
                </c:pt>
                <c:pt idx="50">
                  <c:v>13.365557182151822</c:v>
                </c:pt>
                <c:pt idx="51">
                  <c:v>14.264157150087771</c:v>
                </c:pt>
                <c:pt idx="52">
                  <c:v>13.373345335746153</c:v>
                </c:pt>
                <c:pt idx="53">
                  <c:v>13.420629387607008</c:v>
                </c:pt>
                <c:pt idx="54">
                  <c:v>14.321335204163184</c:v>
                </c:pt>
                <c:pt idx="55">
                  <c:v>15.116675096719298</c:v>
                </c:pt>
                <c:pt idx="56">
                  <c:v>15.116094467611795</c:v>
                </c:pt>
                <c:pt idx="57">
                  <c:v>14.946843372488031</c:v>
                </c:pt>
                <c:pt idx="58">
                  <c:v>15.137557714702318</c:v>
                </c:pt>
                <c:pt idx="59">
                  <c:v>12.447888863834901</c:v>
                </c:pt>
                <c:pt idx="60">
                  <c:v>14.929536088973231</c:v>
                </c:pt>
                <c:pt idx="61">
                  <c:v>16.65480284976455</c:v>
                </c:pt>
                <c:pt idx="62">
                  <c:v>15.678375844539818</c:v>
                </c:pt>
                <c:pt idx="63">
                  <c:v>13.357230473955433</c:v>
                </c:pt>
                <c:pt idx="64">
                  <c:v>17.360294289813375</c:v>
                </c:pt>
                <c:pt idx="65">
                  <c:v>15.162504763125352</c:v>
                </c:pt>
                <c:pt idx="66">
                  <c:v>15.276009231402373</c:v>
                </c:pt>
                <c:pt idx="67">
                  <c:v>16.135688232061348</c:v>
                </c:pt>
                <c:pt idx="68">
                  <c:v>14.941588967917093</c:v>
                </c:pt>
                <c:pt idx="69">
                  <c:v>11.69321183600132</c:v>
                </c:pt>
                <c:pt idx="70">
                  <c:v>12.913183963471017</c:v>
                </c:pt>
                <c:pt idx="71">
                  <c:v>13.433801745062526</c:v>
                </c:pt>
                <c:pt idx="72">
                  <c:v>16.380835571648724</c:v>
                </c:pt>
                <c:pt idx="73">
                  <c:v>14.545903978779064</c:v>
                </c:pt>
                <c:pt idx="74">
                  <c:v>13.94778592261329</c:v>
                </c:pt>
                <c:pt idx="75">
                  <c:v>14.545356525748815</c:v>
                </c:pt>
                <c:pt idx="76">
                  <c:v>13.806298876911848</c:v>
                </c:pt>
                <c:pt idx="77">
                  <c:v>14.807422375639424</c:v>
                </c:pt>
                <c:pt idx="78">
                  <c:v>12.755878066647004</c:v>
                </c:pt>
                <c:pt idx="79">
                  <c:v>15.503316176489253</c:v>
                </c:pt>
                <c:pt idx="80">
                  <c:v>13.1357907794612</c:v>
                </c:pt>
                <c:pt idx="81">
                  <c:v>15.36840586778977</c:v>
                </c:pt>
                <c:pt idx="82">
                  <c:v>16.026204251726423</c:v>
                </c:pt>
                <c:pt idx="83">
                  <c:v>13.697978367004831</c:v>
                </c:pt>
                <c:pt idx="84">
                  <c:v>16.122486858560425</c:v>
                </c:pt>
                <c:pt idx="85">
                  <c:v>14.231446527103383</c:v>
                </c:pt>
                <c:pt idx="86">
                  <c:v>12.636255864937478</c:v>
                </c:pt>
                <c:pt idx="87">
                  <c:v>15.684474615273016</c:v>
                </c:pt>
                <c:pt idx="88">
                  <c:v>13.950008707969628</c:v>
                </c:pt>
                <c:pt idx="89">
                  <c:v>15.577990751961295</c:v>
                </c:pt>
                <c:pt idx="90">
                  <c:v>13.067934191826659</c:v>
                </c:pt>
                <c:pt idx="91">
                  <c:v>13.659880596047216</c:v>
                </c:pt>
                <c:pt idx="92">
                  <c:v>13.659880596047216</c:v>
                </c:pt>
                <c:pt idx="93">
                  <c:v>13.330751473606846</c:v>
                </c:pt>
                <c:pt idx="94">
                  <c:v>12.960727293539788</c:v>
                </c:pt>
                <c:pt idx="95">
                  <c:v>0</c:v>
                </c:pt>
                <c:pt idx="96">
                  <c:v>15.73646237902895</c:v>
                </c:pt>
                <c:pt idx="97">
                  <c:v>13.256993850215395</c:v>
                </c:pt>
                <c:pt idx="98">
                  <c:v>12.960727293539788</c:v>
                </c:pt>
                <c:pt idx="99">
                  <c:v>14.746233969345401</c:v>
                </c:pt>
                <c:pt idx="100">
                  <c:v>14.496229459344283</c:v>
                </c:pt>
                <c:pt idx="101">
                  <c:v>12.616228312684772</c:v>
                </c:pt>
                <c:pt idx="102">
                  <c:v>12.742634911999081</c:v>
                </c:pt>
                <c:pt idx="103">
                  <c:v>12.500327495613369</c:v>
                </c:pt>
                <c:pt idx="104">
                  <c:v>14.730976880445002</c:v>
                </c:pt>
                <c:pt idx="105">
                  <c:v>15.213773292582371</c:v>
                </c:pt>
                <c:pt idx="106">
                  <c:v>14.610537932508768</c:v>
                </c:pt>
                <c:pt idx="107">
                  <c:v>12.266775211668387</c:v>
                </c:pt>
                <c:pt idx="108">
                  <c:v>11.012614551353446</c:v>
                </c:pt>
                <c:pt idx="109">
                  <c:v>12.533774475776523</c:v>
                </c:pt>
                <c:pt idx="110">
                  <c:v>14.79251995711207</c:v>
                </c:pt>
                <c:pt idx="111">
                  <c:v>13.285476862695823</c:v>
                </c:pt>
                <c:pt idx="112">
                  <c:v>17.025104844440232</c:v>
                </c:pt>
                <c:pt idx="113">
                  <c:v>13.350956387938865</c:v>
                </c:pt>
                <c:pt idx="114">
                  <c:v>14.889298858214438</c:v>
                </c:pt>
                <c:pt idx="115">
                  <c:v>14.849535818092422</c:v>
                </c:pt>
                <c:pt idx="116">
                  <c:v>15.676497050501762</c:v>
                </c:pt>
                <c:pt idx="117">
                  <c:v>13.191916534893547</c:v>
                </c:pt>
                <c:pt idx="118">
                  <c:v>13.350956387938865</c:v>
                </c:pt>
                <c:pt idx="119">
                  <c:v>16.069843203517845</c:v>
                </c:pt>
                <c:pt idx="120">
                  <c:v>13.971110148007115</c:v>
                </c:pt>
                <c:pt idx="121">
                  <c:v>14.496488518812919</c:v>
                </c:pt>
                <c:pt idx="122">
                  <c:v>14.914525144279704</c:v>
                </c:pt>
                <c:pt idx="123">
                  <c:v>14.140618034091458</c:v>
                </c:pt>
                <c:pt idx="124">
                  <c:v>16.222735406069763</c:v>
                </c:pt>
                <c:pt idx="125">
                  <c:v>12.449529981427357</c:v>
                </c:pt>
                <c:pt idx="126">
                  <c:v>15.972703576940898</c:v>
                </c:pt>
                <c:pt idx="127">
                  <c:v>11.076953992997177</c:v>
                </c:pt>
                <c:pt idx="128">
                  <c:v>13.112084909396035</c:v>
                </c:pt>
                <c:pt idx="129">
                  <c:v>14.467214430573192</c:v>
                </c:pt>
                <c:pt idx="130">
                  <c:v>13.938744343700245</c:v>
                </c:pt>
                <c:pt idx="131">
                  <c:v>15.77897081969869</c:v>
                </c:pt>
                <c:pt idx="132">
                  <c:v>13.714692888041046</c:v>
                </c:pt>
                <c:pt idx="133">
                  <c:v>13.353777898330684</c:v>
                </c:pt>
                <c:pt idx="134">
                  <c:v>12.384077023047677</c:v>
                </c:pt>
                <c:pt idx="135">
                  <c:v>13.714692888041046</c:v>
                </c:pt>
                <c:pt idx="136">
                  <c:v>14.997684878303438</c:v>
                </c:pt>
                <c:pt idx="137">
                  <c:v>15.757648528494011</c:v>
                </c:pt>
                <c:pt idx="138">
                  <c:v>13.923714093691398</c:v>
                </c:pt>
                <c:pt idx="139">
                  <c:v>13.172666040997493</c:v>
                </c:pt>
                <c:pt idx="140">
                  <c:v>14.260813345683362</c:v>
                </c:pt>
                <c:pt idx="141">
                  <c:v>16.347029137253088</c:v>
                </c:pt>
                <c:pt idx="142">
                  <c:v>15.574007220310785</c:v>
                </c:pt>
                <c:pt idx="143">
                  <c:v>15.82375150299929</c:v>
                </c:pt>
                <c:pt idx="144">
                  <c:v>15.435360420031476</c:v>
                </c:pt>
                <c:pt idx="145">
                  <c:v>13.778823729660978</c:v>
                </c:pt>
                <c:pt idx="146">
                  <c:v>14.872659440174582</c:v>
                </c:pt>
                <c:pt idx="147">
                  <c:v>15.587354158180489</c:v>
                </c:pt>
                <c:pt idx="148">
                  <c:v>15.486816880006792</c:v>
                </c:pt>
                <c:pt idx="149">
                  <c:v>13.058386847086366</c:v>
                </c:pt>
                <c:pt idx="150">
                  <c:v>14.506927886653962</c:v>
                </c:pt>
                <c:pt idx="151">
                  <c:v>17.106553302845537</c:v>
                </c:pt>
                <c:pt idx="152">
                  <c:v>15.595620057311056</c:v>
                </c:pt>
                <c:pt idx="153">
                  <c:v>13.23624875592885</c:v>
                </c:pt>
                <c:pt idx="154">
                  <c:v>15.722124804700933</c:v>
                </c:pt>
                <c:pt idx="155">
                  <c:v>15.540889419061884</c:v>
                </c:pt>
                <c:pt idx="156">
                  <c:v>11.338836870507318</c:v>
                </c:pt>
                <c:pt idx="157">
                  <c:v>14.219229072101308</c:v>
                </c:pt>
                <c:pt idx="158">
                  <c:v>13.458605078759225</c:v>
                </c:pt>
                <c:pt idx="159">
                  <c:v>13.68965294262297</c:v>
                </c:pt>
                <c:pt idx="160">
                  <c:v>12.186572651452451</c:v>
                </c:pt>
                <c:pt idx="161">
                  <c:v>14.756563013686279</c:v>
                </c:pt>
                <c:pt idx="162">
                  <c:v>13.999670631796189</c:v>
                </c:pt>
                <c:pt idx="163">
                  <c:v>13.30273770607649</c:v>
                </c:pt>
                <c:pt idx="164">
                  <c:v>13.297613039325556</c:v>
                </c:pt>
                <c:pt idx="165">
                  <c:v>13.903641346366802</c:v>
                </c:pt>
                <c:pt idx="166">
                  <c:v>14.347716821755125</c:v>
                </c:pt>
                <c:pt idx="167">
                  <c:v>13.256260130268457</c:v>
                </c:pt>
                <c:pt idx="168">
                  <c:v>13.03003546912203</c:v>
                </c:pt>
                <c:pt idx="169">
                  <c:v>12.523044244730825</c:v>
                </c:pt>
                <c:pt idx="170">
                  <c:v>15.912254195372409</c:v>
                </c:pt>
                <c:pt idx="171">
                  <c:v>14.502114019850971</c:v>
                </c:pt>
                <c:pt idx="172">
                  <c:v>16.332499368577039</c:v>
                </c:pt>
                <c:pt idx="173">
                  <c:v>16.344692379079202</c:v>
                </c:pt>
                <c:pt idx="174">
                  <c:v>16.233993608412778</c:v>
                </c:pt>
                <c:pt idx="175">
                  <c:v>16.132939257889671</c:v>
                </c:pt>
                <c:pt idx="176">
                  <c:v>14.470413085697146</c:v>
                </c:pt>
                <c:pt idx="177">
                  <c:v>15.739860211626361</c:v>
                </c:pt>
                <c:pt idx="178">
                  <c:v>15.692511459846276</c:v>
                </c:pt>
                <c:pt idx="179">
                  <c:v>16.192890329982813</c:v>
                </c:pt>
                <c:pt idx="180">
                  <c:v>0</c:v>
                </c:pt>
                <c:pt idx="181">
                  <c:v>15.03609814642342</c:v>
                </c:pt>
                <c:pt idx="182">
                  <c:v>15.390504017325334</c:v>
                </c:pt>
                <c:pt idx="183">
                  <c:v>13.692875350870343</c:v>
                </c:pt>
                <c:pt idx="184">
                  <c:v>16.773232778808133</c:v>
                </c:pt>
                <c:pt idx="185">
                  <c:v>15.104286131113057</c:v>
                </c:pt>
                <c:pt idx="186">
                  <c:v>13.858074478321743</c:v>
                </c:pt>
                <c:pt idx="187">
                  <c:v>16.604270213928867</c:v>
                </c:pt>
                <c:pt idx="188">
                  <c:v>14.014287874145612</c:v>
                </c:pt>
                <c:pt idx="189">
                  <c:v>13.858074478321743</c:v>
                </c:pt>
                <c:pt idx="190">
                  <c:v>15.040912316041384</c:v>
                </c:pt>
                <c:pt idx="191">
                  <c:v>9.7945568080448453</c:v>
                </c:pt>
                <c:pt idx="192">
                  <c:v>13.080270036875483</c:v>
                </c:pt>
                <c:pt idx="193">
                  <c:v>17.505529047552013</c:v>
                </c:pt>
                <c:pt idx="194">
                  <c:v>15.486066315412774</c:v>
                </c:pt>
                <c:pt idx="195">
                  <c:v>14.280413721469317</c:v>
                </c:pt>
                <c:pt idx="196">
                  <c:v>10.22808133030499</c:v>
                </c:pt>
                <c:pt idx="197">
                  <c:v>15.937847015103998</c:v>
                </c:pt>
                <c:pt idx="198">
                  <c:v>13.356081427762962</c:v>
                </c:pt>
                <c:pt idx="199">
                  <c:v>13.48607717470952</c:v>
                </c:pt>
                <c:pt idx="200">
                  <c:v>15.622479463320049</c:v>
                </c:pt>
                <c:pt idx="201">
                  <c:v>14.27010838232121</c:v>
                </c:pt>
                <c:pt idx="202">
                  <c:v>15.154632738422874</c:v>
                </c:pt>
                <c:pt idx="203">
                  <c:v>12.038328801577356</c:v>
                </c:pt>
                <c:pt idx="204">
                  <c:v>14.351765127736989</c:v>
                </c:pt>
                <c:pt idx="205">
                  <c:v>16.255238083891427</c:v>
                </c:pt>
                <c:pt idx="206">
                  <c:v>12.038328801577356</c:v>
                </c:pt>
                <c:pt idx="207">
                  <c:v>15.135518209827801</c:v>
                </c:pt>
                <c:pt idx="208">
                  <c:v>15.471854933275681</c:v>
                </c:pt>
                <c:pt idx="209">
                  <c:v>10.756586001273323</c:v>
                </c:pt>
                <c:pt idx="210">
                  <c:v>17.465576542110423</c:v>
                </c:pt>
                <c:pt idx="211">
                  <c:v>13.629336999858221</c:v>
                </c:pt>
                <c:pt idx="212">
                  <c:v>14.060011846853985</c:v>
                </c:pt>
                <c:pt idx="213">
                  <c:v>15.00171732214036</c:v>
                </c:pt>
                <c:pt idx="214">
                  <c:v>12.638084537554787</c:v>
                </c:pt>
                <c:pt idx="215">
                  <c:v>15.44290717708745</c:v>
                </c:pt>
                <c:pt idx="216">
                  <c:v>12.82009071774713</c:v>
                </c:pt>
                <c:pt idx="217">
                  <c:v>14.289768063733312</c:v>
                </c:pt>
                <c:pt idx="218">
                  <c:v>12.606697337400091</c:v>
                </c:pt>
                <c:pt idx="219">
                  <c:v>14.637305746625465</c:v>
                </c:pt>
                <c:pt idx="220">
                  <c:v>13.308673668904596</c:v>
                </c:pt>
                <c:pt idx="221">
                  <c:v>13.356969974340647</c:v>
                </c:pt>
                <c:pt idx="222">
                  <c:v>16.139770226197779</c:v>
                </c:pt>
                <c:pt idx="223">
                  <c:v>14.102662553256362</c:v>
                </c:pt>
                <c:pt idx="224">
                  <c:v>13.032704723157668</c:v>
                </c:pt>
                <c:pt idx="225">
                  <c:v>14.429408762815681</c:v>
                </c:pt>
                <c:pt idx="226">
                  <c:v>12.558008452697898</c:v>
                </c:pt>
                <c:pt idx="227">
                  <c:v>10.06558814661253</c:v>
                </c:pt>
                <c:pt idx="228">
                  <c:v>15.338276888177155</c:v>
                </c:pt>
                <c:pt idx="229">
                  <c:v>13.405251593436866</c:v>
                </c:pt>
                <c:pt idx="230">
                  <c:v>13.312817164329161</c:v>
                </c:pt>
                <c:pt idx="231">
                  <c:v>16.741245087275775</c:v>
                </c:pt>
                <c:pt idx="232">
                  <c:v>12.558008452697898</c:v>
                </c:pt>
                <c:pt idx="233">
                  <c:v>13.079915075356972</c:v>
                </c:pt>
                <c:pt idx="234">
                  <c:v>15.798489656021342</c:v>
                </c:pt>
                <c:pt idx="235">
                  <c:v>13.258332703043855</c:v>
                </c:pt>
                <c:pt idx="236">
                  <c:v>13.970687747455431</c:v>
                </c:pt>
                <c:pt idx="237">
                  <c:v>16.121301843208247</c:v>
                </c:pt>
                <c:pt idx="238">
                  <c:v>12.846252714655064</c:v>
                </c:pt>
                <c:pt idx="239">
                  <c:v>13.867862890382558</c:v>
                </c:pt>
                <c:pt idx="240">
                  <c:v>12.418851850261623</c:v>
                </c:pt>
                <c:pt idx="241">
                  <c:v>16.083778346289993</c:v>
                </c:pt>
                <c:pt idx="242">
                  <c:v>11.963217528937713</c:v>
                </c:pt>
                <c:pt idx="243">
                  <c:v>12.362029824257112</c:v>
                </c:pt>
                <c:pt idx="244">
                  <c:v>13.493985191497661</c:v>
                </c:pt>
                <c:pt idx="245">
                  <c:v>13.583604907337211</c:v>
                </c:pt>
                <c:pt idx="246">
                  <c:v>15.859619056052804</c:v>
                </c:pt>
                <c:pt idx="247">
                  <c:v>15.672181281004052</c:v>
                </c:pt>
                <c:pt idx="248">
                  <c:v>13.78637742324063</c:v>
                </c:pt>
                <c:pt idx="249">
                  <c:v>16.644280800720129</c:v>
                </c:pt>
                <c:pt idx="250">
                  <c:v>14.217980424220956</c:v>
                </c:pt>
                <c:pt idx="251">
                  <c:v>13.728541678161486</c:v>
                </c:pt>
                <c:pt idx="252">
                  <c:v>13.862308802748373</c:v>
                </c:pt>
                <c:pt idx="253">
                  <c:v>11.951228037518028</c:v>
                </c:pt>
                <c:pt idx="254">
                  <c:v>12.6162331427113</c:v>
                </c:pt>
                <c:pt idx="255">
                  <c:v>16.561206528736406</c:v>
                </c:pt>
                <c:pt idx="256">
                  <c:v>13.033383841360207</c:v>
                </c:pt>
                <c:pt idx="257">
                  <c:v>15.782538713378841</c:v>
                </c:pt>
                <c:pt idx="258">
                  <c:v>12.75824391890891</c:v>
                </c:pt>
                <c:pt idx="259">
                  <c:v>13.086661215914855</c:v>
                </c:pt>
                <c:pt idx="260">
                  <c:v>10.927811447277477</c:v>
                </c:pt>
                <c:pt idx="261">
                  <c:v>12.958101229733872</c:v>
                </c:pt>
                <c:pt idx="262">
                  <c:v>13.445251141753404</c:v>
                </c:pt>
                <c:pt idx="263">
                  <c:v>13.552569423405371</c:v>
                </c:pt>
                <c:pt idx="264">
                  <c:v>15.176900387965443</c:v>
                </c:pt>
                <c:pt idx="265">
                  <c:v>13.955117421250906</c:v>
                </c:pt>
                <c:pt idx="266">
                  <c:v>15.292044214910632</c:v>
                </c:pt>
                <c:pt idx="267">
                  <c:v>16.715211019879543</c:v>
                </c:pt>
                <c:pt idx="268">
                  <c:v>13.39168693992556</c:v>
                </c:pt>
                <c:pt idx="269">
                  <c:v>14.387292180754438</c:v>
                </c:pt>
                <c:pt idx="270">
                  <c:v>14.099267701536517</c:v>
                </c:pt>
                <c:pt idx="271">
                  <c:v>11.040702522612031</c:v>
                </c:pt>
                <c:pt idx="272">
                  <c:v>15.706057668798367</c:v>
                </c:pt>
                <c:pt idx="273">
                  <c:v>13.552569423405371</c:v>
                </c:pt>
                <c:pt idx="274">
                  <c:v>16.344375274232075</c:v>
                </c:pt>
                <c:pt idx="275">
                  <c:v>13.067639490929482</c:v>
                </c:pt>
                <c:pt idx="276">
                  <c:v>16.58422465877592</c:v>
                </c:pt>
                <c:pt idx="277">
                  <c:v>13.14940417420001</c:v>
                </c:pt>
                <c:pt idx="278">
                  <c:v>16.092326892197633</c:v>
                </c:pt>
                <c:pt idx="279">
                  <c:v>13.14508435067361</c:v>
                </c:pt>
                <c:pt idx="280">
                  <c:v>12.525391312977195</c:v>
                </c:pt>
                <c:pt idx="281">
                  <c:v>14.048566866009256</c:v>
                </c:pt>
                <c:pt idx="282">
                  <c:v>10.235619061162055</c:v>
                </c:pt>
                <c:pt idx="283">
                  <c:v>13.14508435067361</c:v>
                </c:pt>
                <c:pt idx="284">
                  <c:v>14.209043584165368</c:v>
                </c:pt>
                <c:pt idx="285">
                  <c:v>14.737929108496122</c:v>
                </c:pt>
                <c:pt idx="286">
                  <c:v>14.730793200449517</c:v>
                </c:pt>
                <c:pt idx="287">
                  <c:v>16.494649937305727</c:v>
                </c:pt>
                <c:pt idx="288">
                  <c:v>16.840552842063484</c:v>
                </c:pt>
                <c:pt idx="289">
                  <c:v>14.354648162650889</c:v>
                </c:pt>
                <c:pt idx="290">
                  <c:v>14.647839959932703</c:v>
                </c:pt>
                <c:pt idx="291">
                  <c:v>12.674482743700757</c:v>
                </c:pt>
                <c:pt idx="292">
                  <c:v>14.967483333627847</c:v>
                </c:pt>
                <c:pt idx="293">
                  <c:v>13.663935147160046</c:v>
                </c:pt>
                <c:pt idx="294">
                  <c:v>16.289745878435031</c:v>
                </c:pt>
                <c:pt idx="295">
                  <c:v>17.460263985339225</c:v>
                </c:pt>
                <c:pt idx="296">
                  <c:v>14.617584443100835</c:v>
                </c:pt>
                <c:pt idx="297">
                  <c:v>14.496213745590525</c:v>
                </c:pt>
                <c:pt idx="298">
                  <c:v>13.116468715911108</c:v>
                </c:pt>
                <c:pt idx="299">
                  <c:v>14.033432137523441</c:v>
                </c:pt>
                <c:pt idx="300">
                  <c:v>13.339784269787648</c:v>
                </c:pt>
                <c:pt idx="301">
                  <c:v>15.036031857631125</c:v>
                </c:pt>
                <c:pt idx="302">
                  <c:v>14.15823544979953</c:v>
                </c:pt>
                <c:pt idx="303">
                  <c:v>15.589071994445327</c:v>
                </c:pt>
                <c:pt idx="304">
                  <c:v>13.105117766731194</c:v>
                </c:pt>
                <c:pt idx="305">
                  <c:v>12.380796918377666</c:v>
                </c:pt>
                <c:pt idx="306">
                  <c:v>14.673283103912095</c:v>
                </c:pt>
                <c:pt idx="307">
                  <c:v>13.11161186565014</c:v>
                </c:pt>
                <c:pt idx="308">
                  <c:v>16.560265310134</c:v>
                </c:pt>
                <c:pt idx="309">
                  <c:v>12.823082398623937</c:v>
                </c:pt>
                <c:pt idx="310">
                  <c:v>15.795903952208462</c:v>
                </c:pt>
                <c:pt idx="311">
                  <c:v>10.224286230445349</c:v>
                </c:pt>
                <c:pt idx="312">
                  <c:v>16.431778000524019</c:v>
                </c:pt>
                <c:pt idx="313">
                  <c:v>13.379817822006043</c:v>
                </c:pt>
                <c:pt idx="314">
                  <c:v>15.277867087881649</c:v>
                </c:pt>
                <c:pt idx="315">
                  <c:v>13.744764965661783</c:v>
                </c:pt>
                <c:pt idx="316">
                  <c:v>13.411218835338547</c:v>
                </c:pt>
                <c:pt idx="317">
                  <c:v>11.02773398428306</c:v>
                </c:pt>
                <c:pt idx="318">
                  <c:v>16.617994780272891</c:v>
                </c:pt>
                <c:pt idx="319">
                  <c:v>10.2793041663267</c:v>
                </c:pt>
                <c:pt idx="320">
                  <c:v>10.714680189120621</c:v>
                </c:pt>
                <c:pt idx="321">
                  <c:v>14.811439494273383</c:v>
                </c:pt>
                <c:pt idx="322">
                  <c:v>15.633065242146451</c:v>
                </c:pt>
                <c:pt idx="323">
                  <c:v>12.548679458517698</c:v>
                </c:pt>
                <c:pt idx="324">
                  <c:v>14.063314466076678</c:v>
                </c:pt>
                <c:pt idx="325">
                  <c:v>10.714680189120621</c:v>
                </c:pt>
                <c:pt idx="326">
                  <c:v>13.106755788511947</c:v>
                </c:pt>
                <c:pt idx="327">
                  <c:v>14.322838038650699</c:v>
                </c:pt>
                <c:pt idx="328">
                  <c:v>14.701341761723734</c:v>
                </c:pt>
                <c:pt idx="329">
                  <c:v>16.622577144705101</c:v>
                </c:pt>
                <c:pt idx="330">
                  <c:v>12.742720885197304</c:v>
                </c:pt>
                <c:pt idx="331">
                  <c:v>15.00147754844944</c:v>
                </c:pt>
                <c:pt idx="332">
                  <c:v>15.816680302721217</c:v>
                </c:pt>
                <c:pt idx="333">
                  <c:v>14.81096511808869</c:v>
                </c:pt>
                <c:pt idx="334">
                  <c:v>13.697467117131508</c:v>
                </c:pt>
                <c:pt idx="335">
                  <c:v>15.731009561389106</c:v>
                </c:pt>
                <c:pt idx="336">
                  <c:v>15.492188088645603</c:v>
                </c:pt>
                <c:pt idx="337">
                  <c:v>12.480954283265678</c:v>
                </c:pt>
                <c:pt idx="338">
                  <c:v>15.637307115145077</c:v>
                </c:pt>
                <c:pt idx="339">
                  <c:v>10.282599836882095</c:v>
                </c:pt>
                <c:pt idx="340">
                  <c:v>12.621017153687049</c:v>
                </c:pt>
                <c:pt idx="341">
                  <c:v>12.725495003851332</c:v>
                </c:pt>
                <c:pt idx="342">
                  <c:v>15.230615131373378</c:v>
                </c:pt>
                <c:pt idx="343">
                  <c:v>13.153867157679354</c:v>
                </c:pt>
                <c:pt idx="344">
                  <c:v>10.282599836882095</c:v>
                </c:pt>
                <c:pt idx="345">
                  <c:v>13.754621597195868</c:v>
                </c:pt>
                <c:pt idx="346">
                  <c:v>14.008729231659615</c:v>
                </c:pt>
                <c:pt idx="347">
                  <c:v>13.153867157679354</c:v>
                </c:pt>
                <c:pt idx="348">
                  <c:v>15.778538790117393</c:v>
                </c:pt>
                <c:pt idx="349">
                  <c:v>12.287528214691452</c:v>
                </c:pt>
                <c:pt idx="350">
                  <c:v>15.893736133163582</c:v>
                </c:pt>
                <c:pt idx="351">
                  <c:v>12.95484477704966</c:v>
                </c:pt>
                <c:pt idx="352">
                  <c:v>16.242915526225932</c:v>
                </c:pt>
                <c:pt idx="353">
                  <c:v>9.4179149426718016</c:v>
                </c:pt>
                <c:pt idx="354">
                  <c:v>15.963833287990322</c:v>
                </c:pt>
                <c:pt idx="355">
                  <c:v>12.513793145707542</c:v>
                </c:pt>
                <c:pt idx="356">
                  <c:v>13.560390942158405</c:v>
                </c:pt>
                <c:pt idx="357">
                  <c:v>12.430464940120789</c:v>
                </c:pt>
                <c:pt idx="358">
                  <c:v>14.833458621700835</c:v>
                </c:pt>
                <c:pt idx="359">
                  <c:v>16.980009552289719</c:v>
                </c:pt>
                <c:pt idx="360">
                  <c:v>15.483290993621193</c:v>
                </c:pt>
                <c:pt idx="361">
                  <c:v>15.964142304762067</c:v>
                </c:pt>
                <c:pt idx="362">
                  <c:v>15.476830618210515</c:v>
                </c:pt>
                <c:pt idx="363">
                  <c:v>13.903248623252813</c:v>
                </c:pt>
                <c:pt idx="364">
                  <c:v>16.416762174563747</c:v>
                </c:pt>
                <c:pt idx="365">
                  <c:v>0</c:v>
                </c:pt>
                <c:pt idx="366">
                  <c:v>13.452451397761772</c:v>
                </c:pt>
                <c:pt idx="367">
                  <c:v>12.909792039476697</c:v>
                </c:pt>
                <c:pt idx="368">
                  <c:v>12.443236866617289</c:v>
                </c:pt>
                <c:pt idx="369">
                  <c:v>14.541476714310704</c:v>
                </c:pt>
                <c:pt idx="370">
                  <c:v>12.038917257257733</c:v>
                </c:pt>
                <c:pt idx="371">
                  <c:v>12.917377307942626</c:v>
                </c:pt>
                <c:pt idx="372">
                  <c:v>14.079226139603808</c:v>
                </c:pt>
                <c:pt idx="373">
                  <c:v>15.694805508826178</c:v>
                </c:pt>
                <c:pt idx="374">
                  <c:v>15.141288921692791</c:v>
                </c:pt>
                <c:pt idx="375">
                  <c:v>12.038917257257733</c:v>
                </c:pt>
                <c:pt idx="376">
                  <c:v>14.457731178785586</c:v>
                </c:pt>
                <c:pt idx="377">
                  <c:v>15.57823557838049</c:v>
                </c:pt>
                <c:pt idx="378">
                  <c:v>15.178380444893619</c:v>
                </c:pt>
                <c:pt idx="379">
                  <c:v>13.510353182850869</c:v>
                </c:pt>
                <c:pt idx="380">
                  <c:v>15.204479424131449</c:v>
                </c:pt>
                <c:pt idx="381">
                  <c:v>13.014268099792947</c:v>
                </c:pt>
                <c:pt idx="382">
                  <c:v>16.087690334629247</c:v>
                </c:pt>
                <c:pt idx="383">
                  <c:v>14.091687974715216</c:v>
                </c:pt>
                <c:pt idx="384">
                  <c:v>14.884089413344732</c:v>
                </c:pt>
                <c:pt idx="385">
                  <c:v>13.558106636584899</c:v>
                </c:pt>
                <c:pt idx="386">
                  <c:v>14.914415000530525</c:v>
                </c:pt>
                <c:pt idx="387">
                  <c:v>12.667422789961066</c:v>
                </c:pt>
                <c:pt idx="388">
                  <c:v>15.46137010932059</c:v>
                </c:pt>
                <c:pt idx="389">
                  <c:v>14.483246160470044</c:v>
                </c:pt>
                <c:pt idx="390">
                  <c:v>10.662361077246519</c:v>
                </c:pt>
                <c:pt idx="391">
                  <c:v>12.860823071416252</c:v>
                </c:pt>
                <c:pt idx="392">
                  <c:v>15.289717799748276</c:v>
                </c:pt>
                <c:pt idx="393">
                  <c:v>12.4720563567125</c:v>
                </c:pt>
                <c:pt idx="394">
                  <c:v>14.320040279389382</c:v>
                </c:pt>
                <c:pt idx="395">
                  <c:v>14.222096286250007</c:v>
                </c:pt>
                <c:pt idx="396">
                  <c:v>12.008772334294319</c:v>
                </c:pt>
                <c:pt idx="397">
                  <c:v>13.477791571404062</c:v>
                </c:pt>
                <c:pt idx="398">
                  <c:v>14.382946915189464</c:v>
                </c:pt>
                <c:pt idx="399">
                  <c:v>12.467839076292737</c:v>
                </c:pt>
                <c:pt idx="400">
                  <c:v>13.744742829821842</c:v>
                </c:pt>
                <c:pt idx="401">
                  <c:v>13.697789928600313</c:v>
                </c:pt>
                <c:pt idx="402">
                  <c:v>15.097147629343496</c:v>
                </c:pt>
                <c:pt idx="403">
                  <c:v>12.367082374893696</c:v>
                </c:pt>
                <c:pt idx="404">
                  <c:v>12.97406258270553</c:v>
                </c:pt>
                <c:pt idx="405">
                  <c:v>12.97406258270553</c:v>
                </c:pt>
                <c:pt idx="406">
                  <c:v>14.909560279439935</c:v>
                </c:pt>
                <c:pt idx="407">
                  <c:v>10.526473302487723</c:v>
                </c:pt>
                <c:pt idx="408">
                  <c:v>14.742434254814587</c:v>
                </c:pt>
                <c:pt idx="409">
                  <c:v>13.903313436720417</c:v>
                </c:pt>
                <c:pt idx="410">
                  <c:v>14.340201140672892</c:v>
                </c:pt>
                <c:pt idx="411">
                  <c:v>12.367082374893696</c:v>
                </c:pt>
                <c:pt idx="412">
                  <c:v>16.101065620184592</c:v>
                </c:pt>
                <c:pt idx="413">
                  <c:v>12.510358001018968</c:v>
                </c:pt>
                <c:pt idx="414">
                  <c:v>12.570818518408167</c:v>
                </c:pt>
                <c:pt idx="415">
                  <c:v>13.226705522904856</c:v>
                </c:pt>
                <c:pt idx="416">
                  <c:v>11.913016704258631</c:v>
                </c:pt>
                <c:pt idx="417">
                  <c:v>16.815759786492393</c:v>
                </c:pt>
                <c:pt idx="418">
                  <c:v>16.516192505578896</c:v>
                </c:pt>
                <c:pt idx="419">
                  <c:v>17.443015247784647</c:v>
                </c:pt>
                <c:pt idx="420">
                  <c:v>15.519097808682616</c:v>
                </c:pt>
                <c:pt idx="421">
                  <c:v>13.998137740212043</c:v>
                </c:pt>
                <c:pt idx="422">
                  <c:v>14.31755458999829</c:v>
                </c:pt>
                <c:pt idx="423">
                  <c:v>13.557744500299098</c:v>
                </c:pt>
                <c:pt idx="424">
                  <c:v>16.348668217011298</c:v>
                </c:pt>
                <c:pt idx="425">
                  <c:v>12.007543951767889</c:v>
                </c:pt>
                <c:pt idx="426">
                  <c:v>15.256931550355979</c:v>
                </c:pt>
                <c:pt idx="427">
                  <c:v>15.641640117468029</c:v>
                </c:pt>
                <c:pt idx="428">
                  <c:v>11.880966000514805</c:v>
                </c:pt>
                <c:pt idx="429">
                  <c:v>14.208358997702511</c:v>
                </c:pt>
                <c:pt idx="430">
                  <c:v>13.687465040056779</c:v>
                </c:pt>
                <c:pt idx="431">
                  <c:v>12.203389961376043</c:v>
                </c:pt>
                <c:pt idx="432">
                  <c:v>16.674060846638252</c:v>
                </c:pt>
                <c:pt idx="433">
                  <c:v>16.272185204590983</c:v>
                </c:pt>
                <c:pt idx="434">
                  <c:v>17.37104139668882</c:v>
                </c:pt>
                <c:pt idx="435">
                  <c:v>13.696504724318295</c:v>
                </c:pt>
                <c:pt idx="436">
                  <c:v>15.882091363985815</c:v>
                </c:pt>
                <c:pt idx="437">
                  <c:v>16.476870918787366</c:v>
                </c:pt>
                <c:pt idx="438">
                  <c:v>13.644647812490756</c:v>
                </c:pt>
                <c:pt idx="439">
                  <c:v>12.515621907576421</c:v>
                </c:pt>
                <c:pt idx="440">
                  <c:v>14.803890038527598</c:v>
                </c:pt>
                <c:pt idx="441">
                  <c:v>16.333581261270698</c:v>
                </c:pt>
                <c:pt idx="442">
                  <c:v>13.974361284827255</c:v>
                </c:pt>
                <c:pt idx="443">
                  <c:v>14.876335868417565</c:v>
                </c:pt>
                <c:pt idx="444">
                  <c:v>15.977474123114039</c:v>
                </c:pt>
                <c:pt idx="445">
                  <c:v>12.458533470103488</c:v>
                </c:pt>
                <c:pt idx="446">
                  <c:v>15.804898801427882</c:v>
                </c:pt>
                <c:pt idx="447">
                  <c:v>15.557146651607749</c:v>
                </c:pt>
                <c:pt idx="448">
                  <c:v>13.723308055921313</c:v>
                </c:pt>
                <c:pt idx="449">
                  <c:v>10.969074067745392</c:v>
                </c:pt>
                <c:pt idx="450">
                  <c:v>11.368475267748336</c:v>
                </c:pt>
                <c:pt idx="451">
                  <c:v>12.320556488812645</c:v>
                </c:pt>
                <c:pt idx="452">
                  <c:v>16.31160287176986</c:v>
                </c:pt>
                <c:pt idx="453">
                  <c:v>12.16517759875719</c:v>
                </c:pt>
                <c:pt idx="454">
                  <c:v>15.540079322501709</c:v>
                </c:pt>
                <c:pt idx="455">
                  <c:v>15.064477761904687</c:v>
                </c:pt>
                <c:pt idx="456">
                  <c:v>16.141178695705033</c:v>
                </c:pt>
                <c:pt idx="457">
                  <c:v>16.251507453924539</c:v>
                </c:pt>
                <c:pt idx="458">
                  <c:v>15.709687958669118</c:v>
                </c:pt>
                <c:pt idx="459">
                  <c:v>13.839964556235884</c:v>
                </c:pt>
                <c:pt idx="460">
                  <c:v>13.217803843662679</c:v>
                </c:pt>
                <c:pt idx="461">
                  <c:v>16.372602151239452</c:v>
                </c:pt>
                <c:pt idx="462">
                  <c:v>16.167393389076775</c:v>
                </c:pt>
                <c:pt idx="463">
                  <c:v>12.881691318201392</c:v>
                </c:pt>
                <c:pt idx="464">
                  <c:v>10.475617389798206</c:v>
                </c:pt>
                <c:pt idx="465">
                  <c:v>10.143118516604996</c:v>
                </c:pt>
                <c:pt idx="466">
                  <c:v>12.555887405079968</c:v>
                </c:pt>
                <c:pt idx="467">
                  <c:v>12.958885744475573</c:v>
                </c:pt>
                <c:pt idx="468">
                  <c:v>15.93493493274358</c:v>
                </c:pt>
                <c:pt idx="469">
                  <c:v>12.73916664419729</c:v>
                </c:pt>
                <c:pt idx="470">
                  <c:v>13.148400870658378</c:v>
                </c:pt>
                <c:pt idx="471">
                  <c:v>13.260908896374524</c:v>
                </c:pt>
                <c:pt idx="472">
                  <c:v>13.241369292588143</c:v>
                </c:pt>
                <c:pt idx="473">
                  <c:v>11.220147363964358</c:v>
                </c:pt>
                <c:pt idx="474">
                  <c:v>15.94137722589274</c:v>
                </c:pt>
                <c:pt idx="475">
                  <c:v>14.133303945088777</c:v>
                </c:pt>
                <c:pt idx="476">
                  <c:v>14.592643663584466</c:v>
                </c:pt>
                <c:pt idx="477">
                  <c:v>13.168980956589941</c:v>
                </c:pt>
                <c:pt idx="478">
                  <c:v>16.935838943670195</c:v>
                </c:pt>
                <c:pt idx="479">
                  <c:v>13.192766210197828</c:v>
                </c:pt>
                <c:pt idx="480">
                  <c:v>10.681303571336628</c:v>
                </c:pt>
                <c:pt idx="481">
                  <c:v>12.635270497907982</c:v>
                </c:pt>
                <c:pt idx="482">
                  <c:v>15.156793771477192</c:v>
                </c:pt>
                <c:pt idx="483">
                  <c:v>14.592405816152569</c:v>
                </c:pt>
                <c:pt idx="484">
                  <c:v>14.182281602111741</c:v>
                </c:pt>
                <c:pt idx="485">
                  <c:v>15.859194321116259</c:v>
                </c:pt>
                <c:pt idx="486">
                  <c:v>14.940559134823602</c:v>
                </c:pt>
                <c:pt idx="487">
                  <c:v>13.46523421721075</c:v>
                </c:pt>
                <c:pt idx="488">
                  <c:v>12.255562725836244</c:v>
                </c:pt>
                <c:pt idx="489">
                  <c:v>15.138114594795619</c:v>
                </c:pt>
                <c:pt idx="490">
                  <c:v>14.723509002161745</c:v>
                </c:pt>
                <c:pt idx="491">
                  <c:v>13.839478293682301</c:v>
                </c:pt>
                <c:pt idx="492">
                  <c:v>15.411446940766981</c:v>
                </c:pt>
                <c:pt idx="493">
                  <c:v>12.552292165588247</c:v>
                </c:pt>
                <c:pt idx="494">
                  <c:v>14.355240207440762</c:v>
                </c:pt>
                <c:pt idx="495">
                  <c:v>10.599314610297915</c:v>
                </c:pt>
                <c:pt idx="496">
                  <c:v>15.220167460167964</c:v>
                </c:pt>
                <c:pt idx="497">
                  <c:v>12.432385249306233</c:v>
                </c:pt>
                <c:pt idx="498">
                  <c:v>16.947466720433855</c:v>
                </c:pt>
                <c:pt idx="499">
                  <c:v>15.802711803689172</c:v>
                </c:pt>
                <c:pt idx="500">
                  <c:v>14.971083443550789</c:v>
                </c:pt>
                <c:pt idx="501">
                  <c:v>14.388739966938669</c:v>
                </c:pt>
                <c:pt idx="502">
                  <c:v>12.361795685899843</c:v>
                </c:pt>
                <c:pt idx="503">
                  <c:v>12.925854491242109</c:v>
                </c:pt>
                <c:pt idx="504">
                  <c:v>16.484865119819602</c:v>
                </c:pt>
                <c:pt idx="505">
                  <c:v>15.609791753684979</c:v>
                </c:pt>
                <c:pt idx="506">
                  <c:v>10.433580445365582</c:v>
                </c:pt>
                <c:pt idx="507">
                  <c:v>15.740604737433722</c:v>
                </c:pt>
                <c:pt idx="508">
                  <c:v>15.838583193775545</c:v>
                </c:pt>
                <c:pt idx="509">
                  <c:v>13.018797604989889</c:v>
                </c:pt>
                <c:pt idx="510">
                  <c:v>12.897617188879746</c:v>
                </c:pt>
                <c:pt idx="511">
                  <c:v>12.410085726989456</c:v>
                </c:pt>
                <c:pt idx="512">
                  <c:v>17.085676739374232</c:v>
                </c:pt>
                <c:pt idx="513">
                  <c:v>15.831417009607261</c:v>
                </c:pt>
                <c:pt idx="514">
                  <c:v>14.815522493777497</c:v>
                </c:pt>
                <c:pt idx="515">
                  <c:v>13.761503933882004</c:v>
                </c:pt>
                <c:pt idx="516">
                  <c:v>15.497503148868763</c:v>
                </c:pt>
                <c:pt idx="517">
                  <c:v>15.223884571496949</c:v>
                </c:pt>
                <c:pt idx="518">
                  <c:v>15.851484097120792</c:v>
                </c:pt>
                <c:pt idx="519">
                  <c:v>15.553646192210978</c:v>
                </c:pt>
                <c:pt idx="520">
                  <c:v>15.991217302183085</c:v>
                </c:pt>
                <c:pt idx="521">
                  <c:v>17.148721874839044</c:v>
                </c:pt>
                <c:pt idx="522">
                  <c:v>14.587425417876256</c:v>
                </c:pt>
                <c:pt idx="523">
                  <c:v>14.270579925267839</c:v>
                </c:pt>
                <c:pt idx="524">
                  <c:v>14.378137488764375</c:v>
                </c:pt>
                <c:pt idx="525">
                  <c:v>13.062224887750308</c:v>
                </c:pt>
                <c:pt idx="526">
                  <c:v>12.445820025463519</c:v>
                </c:pt>
                <c:pt idx="527">
                  <c:v>15.275609482185383</c:v>
                </c:pt>
                <c:pt idx="528">
                  <c:v>12.279031810366021</c:v>
                </c:pt>
                <c:pt idx="529">
                  <c:v>16.022134710008714</c:v>
                </c:pt>
                <c:pt idx="530">
                  <c:v>14.228161486753827</c:v>
                </c:pt>
                <c:pt idx="531">
                  <c:v>15.64792425793167</c:v>
                </c:pt>
                <c:pt idx="532">
                  <c:v>14.134969191430978</c:v>
                </c:pt>
                <c:pt idx="533">
                  <c:v>16.517898451258969</c:v>
                </c:pt>
                <c:pt idx="534">
                  <c:v>16.4236374283008</c:v>
                </c:pt>
                <c:pt idx="535">
                  <c:v>13.791798023115797</c:v>
                </c:pt>
                <c:pt idx="536">
                  <c:v>11.044136670627562</c:v>
                </c:pt>
                <c:pt idx="537">
                  <c:v>14.083926507453288</c:v>
                </c:pt>
                <c:pt idx="538">
                  <c:v>13.616407276488836</c:v>
                </c:pt>
                <c:pt idx="539">
                  <c:v>15.923136537376205</c:v>
                </c:pt>
                <c:pt idx="540">
                  <c:v>13.668520049875182</c:v>
                </c:pt>
                <c:pt idx="541">
                  <c:v>16.04621077812639</c:v>
                </c:pt>
                <c:pt idx="542">
                  <c:v>15.363331833448523</c:v>
                </c:pt>
                <c:pt idx="543">
                  <c:v>14.913768210881031</c:v>
                </c:pt>
                <c:pt idx="544">
                  <c:v>10.210178790643088</c:v>
                </c:pt>
                <c:pt idx="545">
                  <c:v>12.598997742409555</c:v>
                </c:pt>
                <c:pt idx="546">
                  <c:v>14.46140256517781</c:v>
                </c:pt>
                <c:pt idx="547">
                  <c:v>13.830828489776001</c:v>
                </c:pt>
                <c:pt idx="548">
                  <c:v>13.91088028819774</c:v>
                </c:pt>
                <c:pt idx="549">
                  <c:v>16.392744306518843</c:v>
                </c:pt>
                <c:pt idx="550">
                  <c:v>13.756189918209117</c:v>
                </c:pt>
                <c:pt idx="551">
                  <c:v>14.221778474409234</c:v>
                </c:pt>
                <c:pt idx="552">
                  <c:v>15.30371606064795</c:v>
                </c:pt>
                <c:pt idx="553">
                  <c:v>13.350811488401867</c:v>
                </c:pt>
                <c:pt idx="554">
                  <c:v>16.067783306241271</c:v>
                </c:pt>
                <c:pt idx="555">
                  <c:v>14.481977447469623</c:v>
                </c:pt>
                <c:pt idx="556">
                  <c:v>15.736542648849536</c:v>
                </c:pt>
                <c:pt idx="557">
                  <c:v>15.176465335953905</c:v>
                </c:pt>
                <c:pt idx="558">
                  <c:v>16.128299241136315</c:v>
                </c:pt>
                <c:pt idx="559">
                  <c:v>15.329645154614443</c:v>
                </c:pt>
                <c:pt idx="560">
                  <c:v>15.461228468256126</c:v>
                </c:pt>
                <c:pt idx="561">
                  <c:v>14.129286116403176</c:v>
                </c:pt>
                <c:pt idx="562">
                  <c:v>12.129170987372527</c:v>
                </c:pt>
                <c:pt idx="563">
                  <c:v>14.989845343382681</c:v>
                </c:pt>
                <c:pt idx="564">
                  <c:v>16.473188553768171</c:v>
                </c:pt>
                <c:pt idx="565">
                  <c:v>16.72346066332144</c:v>
                </c:pt>
                <c:pt idx="566">
                  <c:v>14.495366099721277</c:v>
                </c:pt>
                <c:pt idx="567">
                  <c:v>14.816692460639983</c:v>
                </c:pt>
                <c:pt idx="568">
                  <c:v>12.472112742734913</c:v>
                </c:pt>
                <c:pt idx="569">
                  <c:v>10.073294763306862</c:v>
                </c:pt>
                <c:pt idx="570">
                  <c:v>15.532006053013717</c:v>
                </c:pt>
                <c:pt idx="571">
                  <c:v>14.080139264616271</c:v>
                </c:pt>
                <c:pt idx="572">
                  <c:v>15.0424005382665</c:v>
                </c:pt>
                <c:pt idx="573">
                  <c:v>14.113542127921992</c:v>
                </c:pt>
                <c:pt idx="574">
                  <c:v>16.309697581003331</c:v>
                </c:pt>
                <c:pt idx="575">
                  <c:v>18.221593261899251</c:v>
                </c:pt>
                <c:pt idx="576">
                  <c:v>13.065784907831391</c:v>
                </c:pt>
                <c:pt idx="577">
                  <c:v>14.522229667919705</c:v>
                </c:pt>
                <c:pt idx="578">
                  <c:v>14.35199771386257</c:v>
                </c:pt>
                <c:pt idx="579">
                  <c:v>12.866949292232247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D44-4FAC-95C0-FDA63CA314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50537295"/>
        <c:axId val="1850538735"/>
      </c:scatterChart>
      <c:valAx>
        <c:axId val="1850537295"/>
        <c:scaling>
          <c:orientation val="minMax"/>
          <c:max val="1.5"/>
          <c:min val="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>
                    <a:solidFill>
                      <a:schemeClr val="tx1"/>
                    </a:solidFill>
                  </a:rPr>
                  <a:t>B - V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0.0" sourceLinked="0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850538735"/>
        <c:crosses val="autoZero"/>
        <c:crossBetween val="midCat"/>
        <c:majorUnit val="0.1"/>
      </c:valAx>
      <c:valAx>
        <c:axId val="1850538735"/>
        <c:scaling>
          <c:orientation val="maxMin"/>
          <c:max val="18"/>
          <c:min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>
                    <a:solidFill>
                      <a:schemeClr val="tx1"/>
                    </a:solidFill>
                  </a:rPr>
                  <a:t>V</a:t>
                </a:r>
                <a:endParaRPr lang="he-IL" sz="1400" b="1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850537295"/>
        <c:crosses val="autoZero"/>
        <c:crossBetween val="midCat"/>
        <c:majorUnit val="1"/>
        <c:minorUnit val="0.5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tx1"/>
                </a:solidFill>
              </a:rPr>
              <a:t>M67 HR Diagram</a:t>
            </a:r>
            <a:endParaRPr lang="he-IL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'M15'!$G$6:$G$585</c:f>
              <c:numCache>
                <c:formatCode>0.00</c:formatCode>
                <c:ptCount val="580"/>
                <c:pt idx="0">
                  <c:v>2.2440892348854193</c:v>
                </c:pt>
                <c:pt idx="1">
                  <c:v>0.67931628133977395</c:v>
                </c:pt>
                <c:pt idx="2">
                  <c:v>1.1777408399622857</c:v>
                </c:pt>
                <c:pt idx="3">
                  <c:v>0.83897604144635562</c:v>
                </c:pt>
                <c:pt idx="4">
                  <c:v>0.88266836027674178</c:v>
                </c:pt>
                <c:pt idx="5">
                  <c:v>0.73020161227547686</c:v>
                </c:pt>
                <c:pt idx="6">
                  <c:v>0.69008977511148228</c:v>
                </c:pt>
                <c:pt idx="7">
                  <c:v>1.0965943658589812</c:v>
                </c:pt>
                <c:pt idx="8">
                  <c:v>2.8218265194599335</c:v>
                </c:pt>
                <c:pt idx="9">
                  <c:v>1.1114389816206416</c:v>
                </c:pt>
                <c:pt idx="10">
                  <c:v>0.55109741054883377</c:v>
                </c:pt>
                <c:pt idx="11">
                  <c:v>0.52822412415459508</c:v>
                </c:pt>
                <c:pt idx="12">
                  <c:v>0.7271210227037781</c:v>
                </c:pt>
                <c:pt idx="13">
                  <c:v>0.64231983277997995</c:v>
                </c:pt>
                <c:pt idx="14">
                  <c:v>1.0118226355742828</c:v>
                </c:pt>
                <c:pt idx="15">
                  <c:v>0.81370664997232045</c:v>
                </c:pt>
                <c:pt idx="16">
                  <c:v>0.47889585078935432</c:v>
                </c:pt>
                <c:pt idx="17">
                  <c:v>0.92596377555838427</c:v>
                </c:pt>
                <c:pt idx="18">
                  <c:v>0.70715435851415553</c:v>
                </c:pt>
                <c:pt idx="19">
                  <c:v>0.58893987850494622</c:v>
                </c:pt>
                <c:pt idx="20">
                  <c:v>0.71396387912640802</c:v>
                </c:pt>
                <c:pt idx="21">
                  <c:v>0.60712140822739902</c:v>
                </c:pt>
                <c:pt idx="22">
                  <c:v>-1.0042858515349333</c:v>
                </c:pt>
                <c:pt idx="23">
                  <c:v>0.46424363027048016</c:v>
                </c:pt>
                <c:pt idx="24">
                  <c:v>0.75796164481441264</c:v>
                </c:pt>
                <c:pt idx="25">
                  <c:v>0.65357256876074321</c:v>
                </c:pt>
                <c:pt idx="26">
                  <c:v>0.93348544046641568</c:v>
                </c:pt>
                <c:pt idx="27">
                  <c:v>1.1707382839622629</c:v>
                </c:pt>
                <c:pt idx="28">
                  <c:v>0.69377994708232937</c:v>
                </c:pt>
                <c:pt idx="29">
                  <c:v>0.68301573917502378</c:v>
                </c:pt>
                <c:pt idx="30">
                  <c:v>0.5001006225594431</c:v>
                </c:pt>
                <c:pt idx="31">
                  <c:v>1.8731484233274298</c:v>
                </c:pt>
                <c:pt idx="32">
                  <c:v>1.3185742480842511</c:v>
                </c:pt>
                <c:pt idx="33">
                  <c:v>0.70337306204761529</c:v>
                </c:pt>
                <c:pt idx="34">
                  <c:v>0.84696434136107368</c:v>
                </c:pt>
                <c:pt idx="35">
                  <c:v>0.92686796497743384</c:v>
                </c:pt>
                <c:pt idx="36">
                  <c:v>0.74538191644266161</c:v>
                </c:pt>
                <c:pt idx="37">
                  <c:v>2.2279409763051499</c:v>
                </c:pt>
                <c:pt idx="38">
                  <c:v>0.51756393525089917</c:v>
                </c:pt>
                <c:pt idx="39">
                  <c:v>0.54375930987120502</c:v>
                </c:pt>
                <c:pt idx="40">
                  <c:v>0.48385437208053367</c:v>
                </c:pt>
                <c:pt idx="41">
                  <c:v>0.5126436259198226</c:v>
                </c:pt>
                <c:pt idx="42">
                  <c:v>0.72048012363614622</c:v>
                </c:pt>
                <c:pt idx="43">
                  <c:v>0.789851479213316</c:v>
                </c:pt>
                <c:pt idx="44">
                  <c:v>0.58763759361723911</c:v>
                </c:pt>
                <c:pt idx="45">
                  <c:v>0.70312039860225473</c:v>
                </c:pt>
                <c:pt idx="46">
                  <c:v>0.48373447763533511</c:v>
                </c:pt>
                <c:pt idx="47">
                  <c:v>0.44612238452047953</c:v>
                </c:pt>
                <c:pt idx="48">
                  <c:v>0.84299827877133393</c:v>
                </c:pt>
                <c:pt idx="49">
                  <c:v>0.58528293655681662</c:v>
                </c:pt>
                <c:pt idx="50">
                  <c:v>0.58956740637384297</c:v>
                </c:pt>
                <c:pt idx="51">
                  <c:v>0.6889694976532923</c:v>
                </c:pt>
                <c:pt idx="52">
                  <c:v>0.68861342619295418</c:v>
                </c:pt>
                <c:pt idx="53">
                  <c:v>0.63983897050098837</c:v>
                </c:pt>
                <c:pt idx="54">
                  <c:v>1.061380035436936</c:v>
                </c:pt>
                <c:pt idx="55">
                  <c:v>0.67520305390209256</c:v>
                </c:pt>
                <c:pt idx="56">
                  <c:v>0.67578368300959579</c:v>
                </c:pt>
                <c:pt idx="57">
                  <c:v>0.69389833103924592</c:v>
                </c:pt>
                <c:pt idx="58">
                  <c:v>0.77446792213743731</c:v>
                </c:pt>
                <c:pt idx="59">
                  <c:v>0.50189192500661872</c:v>
                </c:pt>
                <c:pt idx="60">
                  <c:v>1.0520573135604387</c:v>
                </c:pt>
                <c:pt idx="61">
                  <c:v>1.2953099647710691</c:v>
                </c:pt>
                <c:pt idx="62">
                  <c:v>0.76771799188137035</c:v>
                </c:pt>
                <c:pt idx="63">
                  <c:v>0.55050801365856405</c:v>
                </c:pt>
                <c:pt idx="64">
                  <c:v>2.6754914252931146</c:v>
                </c:pt>
                <c:pt idx="65">
                  <c:v>0.73620508647269856</c:v>
                </c:pt>
                <c:pt idx="66">
                  <c:v>0.80765457956843645</c:v>
                </c:pt>
                <c:pt idx="67">
                  <c:v>0.2708894756590407</c:v>
                </c:pt>
                <c:pt idx="68">
                  <c:v>0.698117569705061</c:v>
                </c:pt>
                <c:pt idx="69">
                  <c:v>0.51279816668185885</c:v>
                </c:pt>
                <c:pt idx="70">
                  <c:v>0.58470027063904806</c:v>
                </c:pt>
                <c:pt idx="71">
                  <c:v>0.57323736028651529</c:v>
                </c:pt>
                <c:pt idx="72">
                  <c:v>0.2615511279068567</c:v>
                </c:pt>
                <c:pt idx="73">
                  <c:v>0.87460887403402343</c:v>
                </c:pt>
                <c:pt idx="74">
                  <c:v>0.66783166424220686</c:v>
                </c:pt>
                <c:pt idx="75">
                  <c:v>0.65210100838436813</c:v>
                </c:pt>
                <c:pt idx="76">
                  <c:v>0.65180533587111822</c:v>
                </c:pt>
                <c:pt idx="77">
                  <c:v>0.73074773966466045</c:v>
                </c:pt>
                <c:pt idx="78">
                  <c:v>0.54584717216338174</c:v>
                </c:pt>
                <c:pt idx="79">
                  <c:v>1.3233739234322652</c:v>
                </c:pt>
                <c:pt idx="80">
                  <c:v>0.55381325905898504</c:v>
                </c:pt>
                <c:pt idx="81">
                  <c:v>0.90952390951149131</c:v>
                </c:pt>
                <c:pt idx="82">
                  <c:v>0.46660833448197997</c:v>
                </c:pt>
                <c:pt idx="83">
                  <c:v>0.62823831467449875</c:v>
                </c:pt>
                <c:pt idx="84">
                  <c:v>0.93869669106533604</c:v>
                </c:pt>
                <c:pt idx="85">
                  <c:v>0.72943411567873651</c:v>
                </c:pt>
                <c:pt idx="86">
                  <c:v>0.92293458201659395</c:v>
                </c:pt>
                <c:pt idx="87">
                  <c:v>1.3795355070799886</c:v>
                </c:pt>
                <c:pt idx="88">
                  <c:v>0.66076271274188447</c:v>
                </c:pt>
                <c:pt idx="89">
                  <c:v>0.57446893098270846</c:v>
                </c:pt>
                <c:pt idx="90">
                  <c:v>0.60106658624551668</c:v>
                </c:pt>
                <c:pt idx="91">
                  <c:v>0.5511675908658813</c:v>
                </c:pt>
                <c:pt idx="92">
                  <c:v>0.5511675908658813</c:v>
                </c:pt>
                <c:pt idx="93">
                  <c:v>0.56222357876942408</c:v>
                </c:pt>
                <c:pt idx="94">
                  <c:v>0.56291534195482673</c:v>
                </c:pt>
                <c:pt idx="95">
                  <c:v>0</c:v>
                </c:pt>
                <c:pt idx="96">
                  <c:v>0.81801349031682347</c:v>
                </c:pt>
                <c:pt idx="97">
                  <c:v>0.60071556131940018</c:v>
                </c:pt>
                <c:pt idx="98">
                  <c:v>0.56291534195482673</c:v>
                </c:pt>
                <c:pt idx="99">
                  <c:v>0.77299932999901455</c:v>
                </c:pt>
                <c:pt idx="100">
                  <c:v>0.86011819291968661</c:v>
                </c:pt>
                <c:pt idx="101">
                  <c:v>1.0529212809418838</c:v>
                </c:pt>
                <c:pt idx="102">
                  <c:v>0.52011447259526844</c:v>
                </c:pt>
                <c:pt idx="103">
                  <c:v>0.7843621221050896</c:v>
                </c:pt>
                <c:pt idx="104">
                  <c:v>0.74558559189358076</c:v>
                </c:pt>
                <c:pt idx="105">
                  <c:v>0.92875586862142012</c:v>
                </c:pt>
                <c:pt idx="106">
                  <c:v>0.51251773741561313</c:v>
                </c:pt>
                <c:pt idx="107">
                  <c:v>0.67598942765512438</c:v>
                </c:pt>
                <c:pt idx="108">
                  <c:v>0.60441022159922508</c:v>
                </c:pt>
                <c:pt idx="109">
                  <c:v>0.66789313450092469</c:v>
                </c:pt>
                <c:pt idx="110">
                  <c:v>0.89259398071429641</c:v>
                </c:pt>
                <c:pt idx="111">
                  <c:v>0.5073576034131595</c:v>
                </c:pt>
                <c:pt idx="112">
                  <c:v>0.76873633046119605</c:v>
                </c:pt>
                <c:pt idx="113">
                  <c:v>0.53237436061210741</c:v>
                </c:pt>
                <c:pt idx="114">
                  <c:v>1.1669395812059886</c:v>
                </c:pt>
                <c:pt idx="115">
                  <c:v>0.97436106362756125</c:v>
                </c:pt>
                <c:pt idx="116">
                  <c:v>0.71399328267812234</c:v>
                </c:pt>
                <c:pt idx="117">
                  <c:v>0.51447506971369106</c:v>
                </c:pt>
                <c:pt idx="118">
                  <c:v>0.53237436061210741</c:v>
                </c:pt>
                <c:pt idx="119">
                  <c:v>1.3144218579987144</c:v>
                </c:pt>
                <c:pt idx="120">
                  <c:v>0.87715644404305348</c:v>
                </c:pt>
                <c:pt idx="121">
                  <c:v>0.8633496859223293</c:v>
                </c:pt>
                <c:pt idx="122">
                  <c:v>0.77380971470099635</c:v>
                </c:pt>
                <c:pt idx="123">
                  <c:v>0.96476080555061228</c:v>
                </c:pt>
                <c:pt idx="124">
                  <c:v>0.80956708848226211</c:v>
                </c:pt>
                <c:pt idx="125">
                  <c:v>0.55412155998846413</c:v>
                </c:pt>
                <c:pt idx="126">
                  <c:v>0.29390892007694552</c:v>
                </c:pt>
                <c:pt idx="127">
                  <c:v>0.17898391742455927</c:v>
                </c:pt>
                <c:pt idx="128">
                  <c:v>0.53394358517763441</c:v>
                </c:pt>
                <c:pt idx="129">
                  <c:v>0.48559908538315993</c:v>
                </c:pt>
                <c:pt idx="130">
                  <c:v>0.66445757493506652</c:v>
                </c:pt>
                <c:pt idx="131">
                  <c:v>1.3825581384597563</c:v>
                </c:pt>
                <c:pt idx="132">
                  <c:v>0.52983803898229564</c:v>
                </c:pt>
                <c:pt idx="133">
                  <c:v>0.55176352746528079</c:v>
                </c:pt>
                <c:pt idx="134">
                  <c:v>0.5334192083495275</c:v>
                </c:pt>
                <c:pt idx="135">
                  <c:v>0.52983803898229564</c:v>
                </c:pt>
                <c:pt idx="136">
                  <c:v>0.71644357574176465</c:v>
                </c:pt>
                <c:pt idx="137">
                  <c:v>0.66881502298277629</c:v>
                </c:pt>
                <c:pt idx="138">
                  <c:v>0.7503744134419652</c:v>
                </c:pt>
                <c:pt idx="139">
                  <c:v>0.51744930989486027</c:v>
                </c:pt>
                <c:pt idx="140">
                  <c:v>0.66432365731556797</c:v>
                </c:pt>
                <c:pt idx="141">
                  <c:v>8.5472488785082734E-3</c:v>
                </c:pt>
                <c:pt idx="142">
                  <c:v>0.8577761216307771</c:v>
                </c:pt>
                <c:pt idx="143">
                  <c:v>1.1521381011910929</c:v>
                </c:pt>
                <c:pt idx="144">
                  <c:v>0.74491304997347041</c:v>
                </c:pt>
                <c:pt idx="145">
                  <c:v>0.64537830733284385</c:v>
                </c:pt>
                <c:pt idx="146">
                  <c:v>0.6000428450549411</c:v>
                </c:pt>
                <c:pt idx="147">
                  <c:v>1.0851433278862406</c:v>
                </c:pt>
                <c:pt idx="148">
                  <c:v>0.59375684860128897</c:v>
                </c:pt>
                <c:pt idx="149">
                  <c:v>0.52243657400468213</c:v>
                </c:pt>
                <c:pt idx="150">
                  <c:v>0.79299934079559731</c:v>
                </c:pt>
                <c:pt idx="151">
                  <c:v>0</c:v>
                </c:pt>
                <c:pt idx="152">
                  <c:v>1.0358420598167843</c:v>
                </c:pt>
                <c:pt idx="153">
                  <c:v>0.56161545329383356</c:v>
                </c:pt>
                <c:pt idx="154">
                  <c:v>0.67150766162120701</c:v>
                </c:pt>
                <c:pt idx="155">
                  <c:v>1.1209260779256358</c:v>
                </c:pt>
                <c:pt idx="156">
                  <c:v>0.29744305452299463</c:v>
                </c:pt>
                <c:pt idx="157">
                  <c:v>0.72227029962681688</c:v>
                </c:pt>
                <c:pt idx="158">
                  <c:v>0.5342786994757589</c:v>
                </c:pt>
                <c:pt idx="159">
                  <c:v>0.49952298901580611</c:v>
                </c:pt>
                <c:pt idx="160">
                  <c:v>0.89977659881736227</c:v>
                </c:pt>
                <c:pt idx="161">
                  <c:v>0.71943798822751082</c:v>
                </c:pt>
                <c:pt idx="162">
                  <c:v>0.67105087984428669</c:v>
                </c:pt>
                <c:pt idx="163">
                  <c:v>0.52397679328297753</c:v>
                </c:pt>
                <c:pt idx="164">
                  <c:v>0.57772607084155614</c:v>
                </c:pt>
                <c:pt idx="165">
                  <c:v>0.70604218996771739</c:v>
                </c:pt>
                <c:pt idx="166">
                  <c:v>0.74894377423086422</c:v>
                </c:pt>
                <c:pt idx="167">
                  <c:v>0.51535213622611953</c:v>
                </c:pt>
                <c:pt idx="168">
                  <c:v>0.45691003514865719</c:v>
                </c:pt>
                <c:pt idx="169">
                  <c:v>0.69131758445453007</c:v>
                </c:pt>
                <c:pt idx="170">
                  <c:v>1.2439088303526067</c:v>
                </c:pt>
                <c:pt idx="171">
                  <c:v>0.56721657547443916</c:v>
                </c:pt>
                <c:pt idx="172">
                  <c:v>0.76891560888445665</c:v>
                </c:pt>
                <c:pt idx="173">
                  <c:v>1.1892365989881111</c:v>
                </c:pt>
                <c:pt idx="174">
                  <c:v>1.462603078074648</c:v>
                </c:pt>
                <c:pt idx="175">
                  <c:v>0.79034943255226975</c:v>
                </c:pt>
                <c:pt idx="176">
                  <c:v>0.60680032484426261</c:v>
                </c:pt>
                <c:pt idx="177">
                  <c:v>0.56890678978275244</c:v>
                </c:pt>
                <c:pt idx="178">
                  <c:v>0.73524882646861411</c:v>
                </c:pt>
                <c:pt idx="179">
                  <c:v>0.77938193587956417</c:v>
                </c:pt>
                <c:pt idx="180">
                  <c:v>0</c:v>
                </c:pt>
                <c:pt idx="181">
                  <c:v>0.8321745198448387</c:v>
                </c:pt>
                <c:pt idx="182">
                  <c:v>1.248681655568711</c:v>
                </c:pt>
                <c:pt idx="183">
                  <c:v>0.53202413454044195</c:v>
                </c:pt>
                <c:pt idx="184">
                  <c:v>0.45394349930786254</c:v>
                </c:pt>
                <c:pt idx="185">
                  <c:v>0.89877838659367026</c:v>
                </c:pt>
                <c:pt idx="186">
                  <c:v>0.63554140671670578</c:v>
                </c:pt>
                <c:pt idx="187">
                  <c:v>0.2294502513721472</c:v>
                </c:pt>
                <c:pt idx="188">
                  <c:v>0.59450111078551449</c:v>
                </c:pt>
                <c:pt idx="189">
                  <c:v>0.63554140671670578</c:v>
                </c:pt>
                <c:pt idx="190">
                  <c:v>0.80144153096228199</c:v>
                </c:pt>
                <c:pt idx="191">
                  <c:v>-0.17351051283172297</c:v>
                </c:pt>
                <c:pt idx="192">
                  <c:v>0.55246917245201499</c:v>
                </c:pt>
                <c:pt idx="193">
                  <c:v>1.7293473023250716</c:v>
                </c:pt>
                <c:pt idx="194">
                  <c:v>0.83151693882993993</c:v>
                </c:pt>
                <c:pt idx="195">
                  <c:v>0.58419457712684175</c:v>
                </c:pt>
                <c:pt idx="196">
                  <c:v>0.92703293262489983</c:v>
                </c:pt>
                <c:pt idx="197">
                  <c:v>1.0630898287136799</c:v>
                </c:pt>
                <c:pt idx="198">
                  <c:v>1.0019323801474365</c:v>
                </c:pt>
                <c:pt idx="199">
                  <c:v>0.48715765934711291</c:v>
                </c:pt>
                <c:pt idx="200">
                  <c:v>1.083389276452521</c:v>
                </c:pt>
                <c:pt idx="201">
                  <c:v>0.51303229590607136</c:v>
                </c:pt>
                <c:pt idx="202">
                  <c:v>0.59957057428492821</c:v>
                </c:pt>
                <c:pt idx="203">
                  <c:v>0.56880066029918663</c:v>
                </c:pt>
                <c:pt idx="204">
                  <c:v>0.52809664449930271</c:v>
                </c:pt>
                <c:pt idx="205">
                  <c:v>2.1845445895354141</c:v>
                </c:pt>
                <c:pt idx="206">
                  <c:v>0.56880066029918663</c:v>
                </c:pt>
                <c:pt idx="207">
                  <c:v>0.71641921437829237</c:v>
                </c:pt>
                <c:pt idx="208">
                  <c:v>0.67352908409965129</c:v>
                </c:pt>
                <c:pt idx="209">
                  <c:v>0.29563121686678356</c:v>
                </c:pt>
                <c:pt idx="210">
                  <c:v>0.68095967031383009</c:v>
                </c:pt>
                <c:pt idx="211">
                  <c:v>0.43829184229407331</c:v>
                </c:pt>
                <c:pt idx="212">
                  <c:v>0.57529393834618259</c:v>
                </c:pt>
                <c:pt idx="213">
                  <c:v>0.52662578587866737</c:v>
                </c:pt>
                <c:pt idx="214">
                  <c:v>0.48183559189778541</c:v>
                </c:pt>
                <c:pt idx="215">
                  <c:v>0.72356189437334995</c:v>
                </c:pt>
                <c:pt idx="216">
                  <c:v>0.81508559247528223</c:v>
                </c:pt>
                <c:pt idx="217">
                  <c:v>0.48883198299028158</c:v>
                </c:pt>
                <c:pt idx="218">
                  <c:v>0.53985404857487329</c:v>
                </c:pt>
                <c:pt idx="219">
                  <c:v>0.76940386056960297</c:v>
                </c:pt>
                <c:pt idx="220">
                  <c:v>0.50656156733170588</c:v>
                </c:pt>
                <c:pt idx="221">
                  <c:v>0.63847435499160565</c:v>
                </c:pt>
                <c:pt idx="222">
                  <c:v>-1.4535140524088905</c:v>
                </c:pt>
                <c:pt idx="223">
                  <c:v>0.70223331884345908</c:v>
                </c:pt>
                <c:pt idx="224">
                  <c:v>0.50155982174131286</c:v>
                </c:pt>
                <c:pt idx="225">
                  <c:v>0.82138090260087115</c:v>
                </c:pt>
                <c:pt idx="226">
                  <c:v>0.51704466888093248</c:v>
                </c:pt>
                <c:pt idx="227">
                  <c:v>1.0554316098173431</c:v>
                </c:pt>
                <c:pt idx="228">
                  <c:v>1.1624956623585174</c:v>
                </c:pt>
                <c:pt idx="229">
                  <c:v>0.5188036601812176</c:v>
                </c:pt>
                <c:pt idx="230">
                  <c:v>0.57557349321393336</c:v>
                </c:pt>
                <c:pt idx="231">
                  <c:v>0</c:v>
                </c:pt>
                <c:pt idx="232">
                  <c:v>0.51704466888093248</c:v>
                </c:pt>
                <c:pt idx="233">
                  <c:v>0.60955683777586711</c:v>
                </c:pt>
                <c:pt idx="234">
                  <c:v>0.59997506601161388</c:v>
                </c:pt>
                <c:pt idx="235">
                  <c:v>0.55908965531422017</c:v>
                </c:pt>
                <c:pt idx="236">
                  <c:v>0.58015074403301914</c:v>
                </c:pt>
                <c:pt idx="237">
                  <c:v>0.81809462930487453</c:v>
                </c:pt>
                <c:pt idx="238">
                  <c:v>0.81367049038658767</c:v>
                </c:pt>
                <c:pt idx="239">
                  <c:v>0.58661838853966697</c:v>
                </c:pt>
                <c:pt idx="240">
                  <c:v>0.70331606099032062</c:v>
                </c:pt>
                <c:pt idx="241">
                  <c:v>0.97945895276933226</c:v>
                </c:pt>
                <c:pt idx="242">
                  <c:v>0.89237280495762339</c:v>
                </c:pt>
                <c:pt idx="243">
                  <c:v>0.53716522835798064</c:v>
                </c:pt>
                <c:pt idx="244">
                  <c:v>0.56925134733117244</c:v>
                </c:pt>
                <c:pt idx="245">
                  <c:v>0.49041968827828802</c:v>
                </c:pt>
                <c:pt idx="246">
                  <c:v>0.70495087985378047</c:v>
                </c:pt>
                <c:pt idx="247">
                  <c:v>1.1929126020238379</c:v>
                </c:pt>
                <c:pt idx="248">
                  <c:v>0.6998298855410916</c:v>
                </c:pt>
                <c:pt idx="249">
                  <c:v>0.97454403531299971</c:v>
                </c:pt>
                <c:pt idx="250">
                  <c:v>0.62582543357857578</c:v>
                </c:pt>
                <c:pt idx="251">
                  <c:v>0.60421086342652797</c:v>
                </c:pt>
                <c:pt idx="252">
                  <c:v>0.54256280170273574</c:v>
                </c:pt>
                <c:pt idx="253">
                  <c:v>0.34797982994531401</c:v>
                </c:pt>
                <c:pt idx="254">
                  <c:v>0.50611301390694874</c:v>
                </c:pt>
                <c:pt idx="255">
                  <c:v>0.27908907360532814</c:v>
                </c:pt>
                <c:pt idx="256">
                  <c:v>0.5343131143490425</c:v>
                </c:pt>
                <c:pt idx="257">
                  <c:v>1.3336636732095262</c:v>
                </c:pt>
                <c:pt idx="258">
                  <c:v>0.40489763359786685</c:v>
                </c:pt>
                <c:pt idx="259">
                  <c:v>0.5073144408433532</c:v>
                </c:pt>
                <c:pt idx="260">
                  <c:v>0.31991859470335021</c:v>
                </c:pt>
                <c:pt idx="261">
                  <c:v>0.55636367376299067</c:v>
                </c:pt>
                <c:pt idx="262">
                  <c:v>0.54684837064420866</c:v>
                </c:pt>
                <c:pt idx="263">
                  <c:v>0.51065089475262515</c:v>
                </c:pt>
                <c:pt idx="264">
                  <c:v>0.88149467017073602</c:v>
                </c:pt>
                <c:pt idx="265">
                  <c:v>0.61579658793125636</c:v>
                </c:pt>
                <c:pt idx="266">
                  <c:v>0.63062612957694353</c:v>
                </c:pt>
                <c:pt idx="267">
                  <c:v>1.0252071040741957</c:v>
                </c:pt>
                <c:pt idx="268">
                  <c:v>0.48635498971492835</c:v>
                </c:pt>
                <c:pt idx="269">
                  <c:v>0.6891436408295839</c:v>
                </c:pt>
                <c:pt idx="270">
                  <c:v>0.61391498883467155</c:v>
                </c:pt>
                <c:pt idx="271">
                  <c:v>0.51966632990126915</c:v>
                </c:pt>
                <c:pt idx="272">
                  <c:v>0.70466058700118528</c:v>
                </c:pt>
                <c:pt idx="273">
                  <c:v>0.51065089475262515</c:v>
                </c:pt>
                <c:pt idx="274">
                  <c:v>3.2407159105776602</c:v>
                </c:pt>
                <c:pt idx="275">
                  <c:v>0.49526748245670155</c:v>
                </c:pt>
                <c:pt idx="276">
                  <c:v>1.8033524190470456</c:v>
                </c:pt>
                <c:pt idx="277">
                  <c:v>0.55158797744554389</c:v>
                </c:pt>
                <c:pt idx="278">
                  <c:v>0.5618794626381185</c:v>
                </c:pt>
                <c:pt idx="279">
                  <c:v>0.40327717304103422</c:v>
                </c:pt>
                <c:pt idx="280">
                  <c:v>0.49265494611370214</c:v>
                </c:pt>
                <c:pt idx="281">
                  <c:v>0.65076917334024675</c:v>
                </c:pt>
                <c:pt idx="282">
                  <c:v>0.9058063765418034</c:v>
                </c:pt>
                <c:pt idx="283">
                  <c:v>0.40327717304103422</c:v>
                </c:pt>
                <c:pt idx="284">
                  <c:v>0.76609485590974313</c:v>
                </c:pt>
                <c:pt idx="285">
                  <c:v>0.67272986178494354</c:v>
                </c:pt>
                <c:pt idx="286">
                  <c:v>0.81980358577241863</c:v>
                </c:pt>
                <c:pt idx="287">
                  <c:v>2.0212623594739272</c:v>
                </c:pt>
                <c:pt idx="288">
                  <c:v>2.4931916483993648</c:v>
                </c:pt>
                <c:pt idx="289">
                  <c:v>0.7105275448088062</c:v>
                </c:pt>
                <c:pt idx="290">
                  <c:v>0</c:v>
                </c:pt>
                <c:pt idx="291">
                  <c:v>0.47227286266926</c:v>
                </c:pt>
                <c:pt idx="292">
                  <c:v>0.72945778372289038</c:v>
                </c:pt>
                <c:pt idx="293">
                  <c:v>0.6726833943338193</c:v>
                </c:pt>
                <c:pt idx="294">
                  <c:v>0.65223745078623563</c:v>
                </c:pt>
                <c:pt idx="295">
                  <c:v>-0.19337114954669127</c:v>
                </c:pt>
                <c:pt idx="296">
                  <c:v>0.72706555268351036</c:v>
                </c:pt>
                <c:pt idx="297">
                  <c:v>0.86306045275653465</c:v>
                </c:pt>
                <c:pt idx="298">
                  <c:v>0.52914412163171787</c:v>
                </c:pt>
                <c:pt idx="299">
                  <c:v>0.52785186423887365</c:v>
                </c:pt>
                <c:pt idx="300">
                  <c:v>0.88435480570467218</c:v>
                </c:pt>
                <c:pt idx="301">
                  <c:v>0.86058641003796699</c:v>
                </c:pt>
                <c:pt idx="302">
                  <c:v>0.63020477686692478</c:v>
                </c:pt>
                <c:pt idx="303">
                  <c:v>1.0300435473917429</c:v>
                </c:pt>
                <c:pt idx="304">
                  <c:v>0.56258917624831395</c:v>
                </c:pt>
                <c:pt idx="305">
                  <c:v>0.4903145994798212</c:v>
                </c:pt>
                <c:pt idx="306">
                  <c:v>0.79265617508442721</c:v>
                </c:pt>
                <c:pt idx="307">
                  <c:v>0.50948988749512059</c:v>
                </c:pt>
                <c:pt idx="308">
                  <c:v>0.18860200765225804</c:v>
                </c:pt>
                <c:pt idx="309">
                  <c:v>-0.62995911409495586</c:v>
                </c:pt>
                <c:pt idx="310">
                  <c:v>2.2308283016986303</c:v>
                </c:pt>
                <c:pt idx="311">
                  <c:v>0.92345507090260992</c:v>
                </c:pt>
                <c:pt idx="312">
                  <c:v>0.94367391253867194</c:v>
                </c:pt>
                <c:pt idx="313">
                  <c:v>0.49742601106091761</c:v>
                </c:pt>
                <c:pt idx="314">
                  <c:v>0.66661420766657042</c:v>
                </c:pt>
                <c:pt idx="315">
                  <c:v>0.73678447865512919</c:v>
                </c:pt>
                <c:pt idx="316">
                  <c:v>0.57012461340050824</c:v>
                </c:pt>
                <c:pt idx="317">
                  <c:v>-1.0747113370424555E-3</c:v>
                </c:pt>
                <c:pt idx="318">
                  <c:v>0.17169740932386651</c:v>
                </c:pt>
                <c:pt idx="319">
                  <c:v>0.42352276080165047</c:v>
                </c:pt>
                <c:pt idx="320">
                  <c:v>-9.3477315545829609E-3</c:v>
                </c:pt>
                <c:pt idx="321">
                  <c:v>0.62889931281801847</c:v>
                </c:pt>
                <c:pt idx="322">
                  <c:v>0.65057511045601868</c:v>
                </c:pt>
                <c:pt idx="323">
                  <c:v>0.51810213501583324</c:v>
                </c:pt>
                <c:pt idx="324">
                  <c:v>0.67936832095777366</c:v>
                </c:pt>
                <c:pt idx="325">
                  <c:v>-9.3477315545829609E-3</c:v>
                </c:pt>
                <c:pt idx="326">
                  <c:v>0.56931999835091607</c:v>
                </c:pt>
                <c:pt idx="327">
                  <c:v>0.63465883639270015</c:v>
                </c:pt>
                <c:pt idx="328">
                  <c:v>0.81865085348570266</c:v>
                </c:pt>
                <c:pt idx="329">
                  <c:v>1.1742099511695312</c:v>
                </c:pt>
                <c:pt idx="330">
                  <c:v>0.39186244386116192</c:v>
                </c:pt>
                <c:pt idx="331">
                  <c:v>1.249480487470007</c:v>
                </c:pt>
                <c:pt idx="332">
                  <c:v>2.2055764369908966</c:v>
                </c:pt>
                <c:pt idx="333">
                  <c:v>0.69945871758323119</c:v>
                </c:pt>
                <c:pt idx="334">
                  <c:v>0.56027779704538827</c:v>
                </c:pt>
                <c:pt idx="335">
                  <c:v>0.92615720717246153</c:v>
                </c:pt>
                <c:pt idx="336">
                  <c:v>1.2673679549246402</c:v>
                </c:pt>
                <c:pt idx="337">
                  <c:v>0.58624109492274923</c:v>
                </c:pt>
                <c:pt idx="338">
                  <c:v>0.57282061342240209</c:v>
                </c:pt>
                <c:pt idx="339">
                  <c:v>0.94805952295303197</c:v>
                </c:pt>
                <c:pt idx="340">
                  <c:v>0.51468301622441115</c:v>
                </c:pt>
                <c:pt idx="341">
                  <c:v>0.8367583750089953</c:v>
                </c:pt>
                <c:pt idx="342">
                  <c:v>0.82701399055867175</c:v>
                </c:pt>
                <c:pt idx="343">
                  <c:v>0.44378421270628471</c:v>
                </c:pt>
                <c:pt idx="344">
                  <c:v>0.94805952295303197</c:v>
                </c:pt>
                <c:pt idx="345">
                  <c:v>0.51136572823237469</c:v>
                </c:pt>
                <c:pt idx="346">
                  <c:v>0.61498335061194109</c:v>
                </c:pt>
                <c:pt idx="347">
                  <c:v>0.44378421270628471</c:v>
                </c:pt>
                <c:pt idx="348">
                  <c:v>0.92574558991976663</c:v>
                </c:pt>
                <c:pt idx="349">
                  <c:v>0.51127879754163641</c:v>
                </c:pt>
                <c:pt idx="350">
                  <c:v>1.7666163903938827</c:v>
                </c:pt>
                <c:pt idx="351">
                  <c:v>0.50158548779415502</c:v>
                </c:pt>
                <c:pt idx="352">
                  <c:v>0.34356953789768702</c:v>
                </c:pt>
                <c:pt idx="353">
                  <c:v>1.1054343995779192</c:v>
                </c:pt>
                <c:pt idx="354">
                  <c:v>0.81817115990831479</c:v>
                </c:pt>
                <c:pt idx="355">
                  <c:v>0.53477763739129824</c:v>
                </c:pt>
                <c:pt idx="356">
                  <c:v>0.57973318383043915</c:v>
                </c:pt>
                <c:pt idx="357">
                  <c:v>0.50590513495485223</c:v>
                </c:pt>
                <c:pt idx="358">
                  <c:v>0.57990116667226776</c:v>
                </c:pt>
                <c:pt idx="359">
                  <c:v>-0.7121851730490103</c:v>
                </c:pt>
                <c:pt idx="360">
                  <c:v>0.78550559510845841</c:v>
                </c:pt>
                <c:pt idx="361">
                  <c:v>1.4050040448754733</c:v>
                </c:pt>
                <c:pt idx="362">
                  <c:v>1.0188798497368119</c:v>
                </c:pt>
                <c:pt idx="363">
                  <c:v>0.57431909527290803</c:v>
                </c:pt>
                <c:pt idx="364">
                  <c:v>0.67907160547514178</c:v>
                </c:pt>
                <c:pt idx="365">
                  <c:v>0</c:v>
                </c:pt>
                <c:pt idx="366">
                  <c:v>0.60409454173608101</c:v>
                </c:pt>
                <c:pt idx="367">
                  <c:v>0.51053709120876722</c:v>
                </c:pt>
                <c:pt idx="368">
                  <c:v>0.51349517586597959</c:v>
                </c:pt>
                <c:pt idx="369">
                  <c:v>0.75015284911018054</c:v>
                </c:pt>
                <c:pt idx="370">
                  <c:v>0.14431376206222274</c:v>
                </c:pt>
                <c:pt idx="371">
                  <c:v>0.55036559655412209</c:v>
                </c:pt>
                <c:pt idx="372">
                  <c:v>0.57552559190645991</c:v>
                </c:pt>
                <c:pt idx="373">
                  <c:v>1.1763172541234479</c:v>
                </c:pt>
                <c:pt idx="374">
                  <c:v>0.64910121883660321</c:v>
                </c:pt>
                <c:pt idx="375">
                  <c:v>0.14431376206222274</c:v>
                </c:pt>
                <c:pt idx="376">
                  <c:v>0.74292006457467363</c:v>
                </c:pt>
                <c:pt idx="377">
                  <c:v>0.49692473941955234</c:v>
                </c:pt>
                <c:pt idx="378">
                  <c:v>1.0006226155208158</c:v>
                </c:pt>
                <c:pt idx="379">
                  <c:v>0.56681109759119441</c:v>
                </c:pt>
                <c:pt idx="380">
                  <c:v>0.74782930853265595</c:v>
                </c:pt>
                <c:pt idx="381">
                  <c:v>0.61118712241588224</c:v>
                </c:pt>
                <c:pt idx="382">
                  <c:v>0.9068979145429712</c:v>
                </c:pt>
                <c:pt idx="383">
                  <c:v>0.63686899598156121</c:v>
                </c:pt>
                <c:pt idx="384">
                  <c:v>0.74951522592457676</c:v>
                </c:pt>
                <c:pt idx="385">
                  <c:v>0.53211714881689898</c:v>
                </c:pt>
                <c:pt idx="386">
                  <c:v>0.98707637873298038</c:v>
                </c:pt>
                <c:pt idx="387">
                  <c:v>0.48953183536424055</c:v>
                </c:pt>
                <c:pt idx="388">
                  <c:v>0.60267375197101924</c:v>
                </c:pt>
                <c:pt idx="389">
                  <c:v>0.69119763928605882</c:v>
                </c:pt>
                <c:pt idx="390">
                  <c:v>0.14778561079683533</c:v>
                </c:pt>
                <c:pt idx="391">
                  <c:v>0.51997380601498233</c:v>
                </c:pt>
                <c:pt idx="392">
                  <c:v>0.63613159943966058</c:v>
                </c:pt>
                <c:pt idx="393">
                  <c:v>0.63857860370557984</c:v>
                </c:pt>
                <c:pt idx="394">
                  <c:v>0.61831181778955835</c:v>
                </c:pt>
                <c:pt idx="395">
                  <c:v>0.73486104153775433</c:v>
                </c:pt>
                <c:pt idx="396">
                  <c:v>0.88762515046681334</c:v>
                </c:pt>
                <c:pt idx="397">
                  <c:v>0.53817365322777744</c:v>
                </c:pt>
                <c:pt idx="398">
                  <c:v>0.63343485961309054</c:v>
                </c:pt>
                <c:pt idx="399">
                  <c:v>0.62881755649513882</c:v>
                </c:pt>
                <c:pt idx="400">
                  <c:v>0.52780233076359306</c:v>
                </c:pt>
                <c:pt idx="401">
                  <c:v>0.59831495038394178</c:v>
                </c:pt>
                <c:pt idx="402">
                  <c:v>0.88340634549610297</c:v>
                </c:pt>
                <c:pt idx="403">
                  <c:v>0.50129926715258155</c:v>
                </c:pt>
                <c:pt idx="404">
                  <c:v>0.54360563983708521</c:v>
                </c:pt>
                <c:pt idx="405">
                  <c:v>0.54360563983708521</c:v>
                </c:pt>
                <c:pt idx="406">
                  <c:v>0.49438577240571319</c:v>
                </c:pt>
                <c:pt idx="407">
                  <c:v>0.61559306991445806</c:v>
                </c:pt>
                <c:pt idx="408">
                  <c:v>0.76644423192192446</c:v>
                </c:pt>
                <c:pt idx="409">
                  <c:v>0.61866770083629885</c:v>
                </c:pt>
                <c:pt idx="410">
                  <c:v>0.90993484731414864</c:v>
                </c:pt>
                <c:pt idx="411">
                  <c:v>0.50129926715258155</c:v>
                </c:pt>
                <c:pt idx="412">
                  <c:v>0.30816432694133872</c:v>
                </c:pt>
                <c:pt idx="413">
                  <c:v>0.8791854530858576</c:v>
                </c:pt>
                <c:pt idx="414">
                  <c:v>0.53716504640317919</c:v>
                </c:pt>
                <c:pt idx="415">
                  <c:v>0.57571708341051075</c:v>
                </c:pt>
                <c:pt idx="416">
                  <c:v>0.31535375576688657</c:v>
                </c:pt>
                <c:pt idx="417">
                  <c:v>1.0034483104702272</c:v>
                </c:pt>
                <c:pt idx="418">
                  <c:v>0.73164622165923388</c:v>
                </c:pt>
                <c:pt idx="419">
                  <c:v>0.42333901379352062</c:v>
                </c:pt>
                <c:pt idx="420">
                  <c:v>1.3421120174428165</c:v>
                </c:pt>
                <c:pt idx="421">
                  <c:v>0.69343305092282859</c:v>
                </c:pt>
                <c:pt idx="422">
                  <c:v>0.74046765682469418</c:v>
                </c:pt>
                <c:pt idx="423">
                  <c:v>0.60267257524884355</c:v>
                </c:pt>
                <c:pt idx="424">
                  <c:v>0.93074314263129776</c:v>
                </c:pt>
                <c:pt idx="425">
                  <c:v>0.47422606001996498</c:v>
                </c:pt>
                <c:pt idx="426">
                  <c:v>0.95604700717614333</c:v>
                </c:pt>
                <c:pt idx="427">
                  <c:v>0.59279128114472823</c:v>
                </c:pt>
                <c:pt idx="428">
                  <c:v>0.89769046441270928</c:v>
                </c:pt>
                <c:pt idx="429">
                  <c:v>0.55235219113134915</c:v>
                </c:pt>
                <c:pt idx="430">
                  <c:v>0.59770320212722905</c:v>
                </c:pt>
                <c:pt idx="431">
                  <c:v>0.41312200185317954</c:v>
                </c:pt>
                <c:pt idx="432">
                  <c:v>0.95978327632125482</c:v>
                </c:pt>
                <c:pt idx="433">
                  <c:v>1.5251732313120325</c:v>
                </c:pt>
                <c:pt idx="434">
                  <c:v>0.2469239662614246</c:v>
                </c:pt>
                <c:pt idx="435">
                  <c:v>0.5535980354656449</c:v>
                </c:pt>
                <c:pt idx="436">
                  <c:v>0.69133055680869515</c:v>
                </c:pt>
                <c:pt idx="437">
                  <c:v>0.34095364571938552</c:v>
                </c:pt>
                <c:pt idx="438">
                  <c:v>0.55181704107526675</c:v>
                </c:pt>
                <c:pt idx="439">
                  <c:v>0.50676793692286393</c:v>
                </c:pt>
                <c:pt idx="440">
                  <c:v>0.82693203418223082</c:v>
                </c:pt>
                <c:pt idx="441">
                  <c:v>0.57122652315431677</c:v>
                </c:pt>
                <c:pt idx="442">
                  <c:v>0.55082088498896309</c:v>
                </c:pt>
                <c:pt idx="443">
                  <c:v>0.74799800213855439</c:v>
                </c:pt>
                <c:pt idx="444">
                  <c:v>0.93337253870557046</c:v>
                </c:pt>
                <c:pt idx="445">
                  <c:v>0.49536166939678167</c:v>
                </c:pt>
                <c:pt idx="446">
                  <c:v>1.1448001807042243</c:v>
                </c:pt>
                <c:pt idx="447">
                  <c:v>0.93194329907833873</c:v>
                </c:pt>
                <c:pt idx="448">
                  <c:v>0.62564982647737044</c:v>
                </c:pt>
                <c:pt idx="449">
                  <c:v>0.93230531159209318</c:v>
                </c:pt>
                <c:pt idx="450">
                  <c:v>0.91008808125335539</c:v>
                </c:pt>
                <c:pt idx="451">
                  <c:v>0.52031622818065171</c:v>
                </c:pt>
                <c:pt idx="452">
                  <c:v>0.44671989750268642</c:v>
                </c:pt>
                <c:pt idx="453">
                  <c:v>0.50825102775953224</c:v>
                </c:pt>
                <c:pt idx="454">
                  <c:v>5.5764405287993055</c:v>
                </c:pt>
                <c:pt idx="455">
                  <c:v>0.77235821380990655</c:v>
                </c:pt>
                <c:pt idx="456">
                  <c:v>0</c:v>
                </c:pt>
                <c:pt idx="457">
                  <c:v>0.8990147795973098</c:v>
                </c:pt>
                <c:pt idx="458">
                  <c:v>1.3953656368593574</c:v>
                </c:pt>
                <c:pt idx="459">
                  <c:v>0.70373862564378808</c:v>
                </c:pt>
                <c:pt idx="460">
                  <c:v>0.56910131133399955</c:v>
                </c:pt>
                <c:pt idx="461">
                  <c:v>5.4405614450569404</c:v>
                </c:pt>
                <c:pt idx="462">
                  <c:v>1.9992665532237706</c:v>
                </c:pt>
                <c:pt idx="463">
                  <c:v>0.4908319956902602</c:v>
                </c:pt>
                <c:pt idx="464">
                  <c:v>0.93894016549873816</c:v>
                </c:pt>
                <c:pt idx="465">
                  <c:v>0.92518903833311517</c:v>
                </c:pt>
                <c:pt idx="466">
                  <c:v>0.66990140387936958</c:v>
                </c:pt>
                <c:pt idx="467">
                  <c:v>0.51430636977597755</c:v>
                </c:pt>
                <c:pt idx="468">
                  <c:v>0.67436585516185343</c:v>
                </c:pt>
                <c:pt idx="469">
                  <c:v>0.85056772091342947</c:v>
                </c:pt>
                <c:pt idx="470">
                  <c:v>0.55175433151740738</c:v>
                </c:pt>
                <c:pt idx="471">
                  <c:v>0.54691682161684096</c:v>
                </c:pt>
                <c:pt idx="472">
                  <c:v>0.53342717400208461</c:v>
                </c:pt>
                <c:pt idx="473">
                  <c:v>0.90067015835761421</c:v>
                </c:pt>
                <c:pt idx="474">
                  <c:v>0.43721959853745423</c:v>
                </c:pt>
                <c:pt idx="475">
                  <c:v>0.60328082192137633</c:v>
                </c:pt>
                <c:pt idx="476">
                  <c:v>0.70402763197725027</c:v>
                </c:pt>
                <c:pt idx="477">
                  <c:v>0.54100077952564729</c:v>
                </c:pt>
                <c:pt idx="478">
                  <c:v>0.66336415992052378</c:v>
                </c:pt>
                <c:pt idx="479">
                  <c:v>0.51652452430264195</c:v>
                </c:pt>
                <c:pt idx="480">
                  <c:v>0.57171233359115736</c:v>
                </c:pt>
                <c:pt idx="481">
                  <c:v>0.41303651188387852</c:v>
                </c:pt>
                <c:pt idx="482">
                  <c:v>0.92458130355586055</c:v>
                </c:pt>
                <c:pt idx="483">
                  <c:v>0.76101450813437421</c:v>
                </c:pt>
                <c:pt idx="484">
                  <c:v>0.73937819931961468</c:v>
                </c:pt>
                <c:pt idx="485">
                  <c:v>0.96998751504114833</c:v>
                </c:pt>
                <c:pt idx="486">
                  <c:v>0.82830624127464003</c:v>
                </c:pt>
                <c:pt idx="487">
                  <c:v>1.0356144487194812</c:v>
                </c:pt>
                <c:pt idx="488">
                  <c:v>0.6037743826376325</c:v>
                </c:pt>
                <c:pt idx="489">
                  <c:v>0.8350613481369884</c:v>
                </c:pt>
                <c:pt idx="490">
                  <c:v>0.65764271291488119</c:v>
                </c:pt>
                <c:pt idx="491">
                  <c:v>0.50167331252780412</c:v>
                </c:pt>
                <c:pt idx="492">
                  <c:v>1.2085838906064617</c:v>
                </c:pt>
                <c:pt idx="493">
                  <c:v>0.88979337137893677</c:v>
                </c:pt>
                <c:pt idx="494">
                  <c:v>0.72826551480829882</c:v>
                </c:pt>
                <c:pt idx="495">
                  <c:v>9.3521966862858352E-2</c:v>
                </c:pt>
                <c:pt idx="496">
                  <c:v>0.52339300145056211</c:v>
                </c:pt>
                <c:pt idx="497">
                  <c:v>0.51466749033779746</c:v>
                </c:pt>
                <c:pt idx="498">
                  <c:v>0.39828226127749849</c:v>
                </c:pt>
                <c:pt idx="499">
                  <c:v>0.82320083010340217</c:v>
                </c:pt>
                <c:pt idx="500">
                  <c:v>3.1467755913836202</c:v>
                </c:pt>
                <c:pt idx="501">
                  <c:v>0.80080674902578264</c:v>
                </c:pt>
                <c:pt idx="502">
                  <c:v>0.52027695694531784</c:v>
                </c:pt>
                <c:pt idx="503">
                  <c:v>0.538362160350361</c:v>
                </c:pt>
                <c:pt idx="504">
                  <c:v>0.69874840148007178</c:v>
                </c:pt>
                <c:pt idx="505">
                  <c:v>0.73711719745548909</c:v>
                </c:pt>
                <c:pt idx="506">
                  <c:v>0.77366629088941719</c:v>
                </c:pt>
                <c:pt idx="507">
                  <c:v>0.8320606621448825</c:v>
                </c:pt>
                <c:pt idx="508">
                  <c:v>0.80777720147292098</c:v>
                </c:pt>
                <c:pt idx="509">
                  <c:v>0.42186720825382124</c:v>
                </c:pt>
                <c:pt idx="510">
                  <c:v>0.40910860177954972</c:v>
                </c:pt>
                <c:pt idx="511">
                  <c:v>0.49538798783780463</c:v>
                </c:pt>
                <c:pt idx="512">
                  <c:v>0.72891224782976605</c:v>
                </c:pt>
                <c:pt idx="513">
                  <c:v>1.5784418908618651</c:v>
                </c:pt>
                <c:pt idx="514">
                  <c:v>1.1892167551660198</c:v>
                </c:pt>
                <c:pt idx="515">
                  <c:v>0.56778483969663296</c:v>
                </c:pt>
                <c:pt idx="516">
                  <c:v>1.1174544698467248</c:v>
                </c:pt>
                <c:pt idx="517">
                  <c:v>0.42036861813436771</c:v>
                </c:pt>
                <c:pt idx="518">
                  <c:v>0.88052056335876938</c:v>
                </c:pt>
                <c:pt idx="519">
                  <c:v>1.102606962496018</c:v>
                </c:pt>
                <c:pt idx="520">
                  <c:v>0.95140093528443725</c:v>
                </c:pt>
                <c:pt idx="521">
                  <c:v>0.24779491708565365</c:v>
                </c:pt>
                <c:pt idx="522">
                  <c:v>0.87352979744980819</c:v>
                </c:pt>
                <c:pt idx="523">
                  <c:v>0.81527584244292517</c:v>
                </c:pt>
                <c:pt idx="524">
                  <c:v>0.6992933676840416</c:v>
                </c:pt>
                <c:pt idx="525">
                  <c:v>0.55031583816996243</c:v>
                </c:pt>
                <c:pt idx="526">
                  <c:v>0.49272957861029204</c:v>
                </c:pt>
                <c:pt idx="527">
                  <c:v>0.65769298777409024</c:v>
                </c:pt>
                <c:pt idx="528">
                  <c:v>0.51015507576944796</c:v>
                </c:pt>
                <c:pt idx="529">
                  <c:v>0.81805610324416844</c:v>
                </c:pt>
                <c:pt idx="530">
                  <c:v>0.64679997277119061</c:v>
                </c:pt>
                <c:pt idx="531">
                  <c:v>0.43244784002770337</c:v>
                </c:pt>
                <c:pt idx="532">
                  <c:v>0.64847148421586387</c:v>
                </c:pt>
                <c:pt idx="533">
                  <c:v>0.61416048506790699</c:v>
                </c:pt>
                <c:pt idx="534">
                  <c:v>0.4087899397416887</c:v>
                </c:pt>
                <c:pt idx="535">
                  <c:v>0.62736570582331308</c:v>
                </c:pt>
                <c:pt idx="536">
                  <c:v>0.45197933193193335</c:v>
                </c:pt>
                <c:pt idx="537">
                  <c:v>0.65070785552019683</c:v>
                </c:pt>
                <c:pt idx="538">
                  <c:v>0.64850981093071813</c:v>
                </c:pt>
                <c:pt idx="539">
                  <c:v>1.6275898498616688</c:v>
                </c:pt>
                <c:pt idx="540">
                  <c:v>0.69436075256645968</c:v>
                </c:pt>
                <c:pt idx="541">
                  <c:v>1.4860006909364973</c:v>
                </c:pt>
                <c:pt idx="542">
                  <c:v>1.0476088687287206</c:v>
                </c:pt>
                <c:pt idx="543">
                  <c:v>0.84793928845066913</c:v>
                </c:pt>
                <c:pt idx="544">
                  <c:v>0.12454481005681223</c:v>
                </c:pt>
                <c:pt idx="545">
                  <c:v>0.91432376610825483</c:v>
                </c:pt>
                <c:pt idx="546">
                  <c:v>0.57650072168583866</c:v>
                </c:pt>
                <c:pt idx="547">
                  <c:v>0.55371937358334589</c:v>
                </c:pt>
                <c:pt idx="548">
                  <c:v>0.56148094634860901</c:v>
                </c:pt>
                <c:pt idx="549">
                  <c:v>1.2414950426980849</c:v>
                </c:pt>
                <c:pt idx="550">
                  <c:v>0.62069342540982864</c:v>
                </c:pt>
                <c:pt idx="551">
                  <c:v>0.56750691647490048</c:v>
                </c:pt>
                <c:pt idx="552">
                  <c:v>0.84865778232302458</c:v>
                </c:pt>
                <c:pt idx="553">
                  <c:v>0.56892601259602782</c:v>
                </c:pt>
                <c:pt idx="554">
                  <c:v>0.7174184664455201</c:v>
                </c:pt>
                <c:pt idx="555">
                  <c:v>0.51921960258873345</c:v>
                </c:pt>
                <c:pt idx="556">
                  <c:v>0.82510872036762106</c:v>
                </c:pt>
                <c:pt idx="557">
                  <c:v>1.0292310086458258</c:v>
                </c:pt>
                <c:pt idx="558">
                  <c:v>0.68164423026374377</c:v>
                </c:pt>
                <c:pt idx="559">
                  <c:v>0.71729218197583688</c:v>
                </c:pt>
                <c:pt idx="560">
                  <c:v>0.91846879923568925</c:v>
                </c:pt>
                <c:pt idx="561">
                  <c:v>0.57401607418868861</c:v>
                </c:pt>
                <c:pt idx="562">
                  <c:v>0.53249137001559466</c:v>
                </c:pt>
                <c:pt idx="563">
                  <c:v>0.99012883577249089</c:v>
                </c:pt>
                <c:pt idx="564">
                  <c:v>0.51493546547178437</c:v>
                </c:pt>
                <c:pt idx="565">
                  <c:v>0.44184383632309582</c:v>
                </c:pt>
                <c:pt idx="566">
                  <c:v>0.70952190768114076</c:v>
                </c:pt>
                <c:pt idx="567">
                  <c:v>0.62966812537263483</c:v>
                </c:pt>
                <c:pt idx="568">
                  <c:v>0.50641702623235862</c:v>
                </c:pt>
                <c:pt idx="569">
                  <c:v>0.91107829038432731</c:v>
                </c:pt>
                <c:pt idx="570">
                  <c:v>7.5931627183789923</c:v>
                </c:pt>
                <c:pt idx="571">
                  <c:v>0.63948538715226388</c:v>
                </c:pt>
                <c:pt idx="572">
                  <c:v>0.71183649516187519</c:v>
                </c:pt>
                <c:pt idx="573">
                  <c:v>0.81918684934205577</c:v>
                </c:pt>
                <c:pt idx="574">
                  <c:v>0.64196828776861747</c:v>
                </c:pt>
                <c:pt idx="575">
                  <c:v>-0.67821879575514177</c:v>
                </c:pt>
                <c:pt idx="576">
                  <c:v>0.50156287408614308</c:v>
                </c:pt>
                <c:pt idx="577">
                  <c:v>0.71389052805460129</c:v>
                </c:pt>
                <c:pt idx="578">
                  <c:v>0.59494502429450802</c:v>
                </c:pt>
                <c:pt idx="579">
                  <c:v>0.50196320309110409</c:v>
                </c:pt>
              </c:numCache>
            </c:numRef>
          </c:xVal>
          <c:yVal>
            <c:numRef>
              <c:f>'M15'!$H$6:$H$585</c:f>
              <c:numCache>
                <c:formatCode>0.00</c:formatCode>
                <c:ptCount val="580"/>
                <c:pt idx="0">
                  <c:v>16.371266139488259</c:v>
                </c:pt>
                <c:pt idx="1">
                  <c:v>14.14681945228115</c:v>
                </c:pt>
                <c:pt idx="2">
                  <c:v>15.64410462413383</c:v>
                </c:pt>
                <c:pt idx="3">
                  <c:v>16.23393387077272</c:v>
                </c:pt>
                <c:pt idx="4">
                  <c:v>15.479110451352687</c:v>
                </c:pt>
                <c:pt idx="5">
                  <c:v>15.843535150497271</c:v>
                </c:pt>
                <c:pt idx="6">
                  <c:v>11.594603429509251</c:v>
                </c:pt>
                <c:pt idx="7">
                  <c:v>15.692747689231066</c:v>
                </c:pt>
                <c:pt idx="8">
                  <c:v>16.70130577884559</c:v>
                </c:pt>
                <c:pt idx="9">
                  <c:v>14.195460251180673</c:v>
                </c:pt>
                <c:pt idx="10">
                  <c:v>12.971860113508832</c:v>
                </c:pt>
                <c:pt idx="11">
                  <c:v>12.811757608635332</c:v>
                </c:pt>
                <c:pt idx="12">
                  <c:v>14.905301025696488</c:v>
                </c:pt>
                <c:pt idx="13">
                  <c:v>13.371145659768125</c:v>
                </c:pt>
                <c:pt idx="14">
                  <c:v>15.24539248407225</c:v>
                </c:pt>
                <c:pt idx="15">
                  <c:v>14.626768199040944</c:v>
                </c:pt>
                <c:pt idx="16">
                  <c:v>16.014859402853634</c:v>
                </c:pt>
                <c:pt idx="17">
                  <c:v>16.290450969466338</c:v>
                </c:pt>
                <c:pt idx="18">
                  <c:v>13.917063775960221</c:v>
                </c:pt>
                <c:pt idx="19">
                  <c:v>13.677297258935088</c:v>
                </c:pt>
                <c:pt idx="20">
                  <c:v>14.695532590760383</c:v>
                </c:pt>
                <c:pt idx="21">
                  <c:v>13.36556333024272</c:v>
                </c:pt>
                <c:pt idx="22">
                  <c:v>18.091177045155657</c:v>
                </c:pt>
                <c:pt idx="23">
                  <c:v>12.404182754735698</c:v>
                </c:pt>
                <c:pt idx="24">
                  <c:v>14.37831533118003</c:v>
                </c:pt>
                <c:pt idx="25">
                  <c:v>13.879903498582484</c:v>
                </c:pt>
                <c:pt idx="26">
                  <c:v>15.212287512922115</c:v>
                </c:pt>
                <c:pt idx="27">
                  <c:v>15.998162581707941</c:v>
                </c:pt>
                <c:pt idx="28">
                  <c:v>14.785663116918665</c:v>
                </c:pt>
                <c:pt idx="29">
                  <c:v>13.958043525221164</c:v>
                </c:pt>
                <c:pt idx="30">
                  <c:v>12.347146865720767</c:v>
                </c:pt>
                <c:pt idx="31">
                  <c:v>16.470300674716391</c:v>
                </c:pt>
                <c:pt idx="32">
                  <c:v>16.327581220256608</c:v>
                </c:pt>
                <c:pt idx="33">
                  <c:v>13.794664866858705</c:v>
                </c:pt>
                <c:pt idx="34">
                  <c:v>12.66410047262692</c:v>
                </c:pt>
                <c:pt idx="35">
                  <c:v>10.703172667283617</c:v>
                </c:pt>
                <c:pt idx="36">
                  <c:v>16.056002907633477</c:v>
                </c:pt>
                <c:pt idx="37">
                  <c:v>16.780565599995995</c:v>
                </c:pt>
                <c:pt idx="38">
                  <c:v>12.52240425548494</c:v>
                </c:pt>
                <c:pt idx="39">
                  <c:v>13.047593982276522</c:v>
                </c:pt>
                <c:pt idx="40">
                  <c:v>12.41414570326411</c:v>
                </c:pt>
                <c:pt idx="41">
                  <c:v>12.416462203616151</c:v>
                </c:pt>
                <c:pt idx="42">
                  <c:v>15.554767486748409</c:v>
                </c:pt>
                <c:pt idx="43">
                  <c:v>15.841422052181489</c:v>
                </c:pt>
                <c:pt idx="44">
                  <c:v>14.492354809371545</c:v>
                </c:pt>
                <c:pt idx="45">
                  <c:v>15.713053996419772</c:v>
                </c:pt>
                <c:pt idx="46">
                  <c:v>15.310556677723312</c:v>
                </c:pt>
                <c:pt idx="47">
                  <c:v>15.881527069637006</c:v>
                </c:pt>
                <c:pt idx="48">
                  <c:v>15.096280722833587</c:v>
                </c:pt>
                <c:pt idx="49">
                  <c:v>13.083714091036786</c:v>
                </c:pt>
                <c:pt idx="50">
                  <c:v>13.365557182151822</c:v>
                </c:pt>
                <c:pt idx="51">
                  <c:v>14.264157150087771</c:v>
                </c:pt>
                <c:pt idx="52">
                  <c:v>13.373345335746153</c:v>
                </c:pt>
                <c:pt idx="53">
                  <c:v>13.420629387607008</c:v>
                </c:pt>
                <c:pt idx="54">
                  <c:v>14.321335204163184</c:v>
                </c:pt>
                <c:pt idx="55">
                  <c:v>15.116675096719298</c:v>
                </c:pt>
                <c:pt idx="56">
                  <c:v>15.116094467611795</c:v>
                </c:pt>
                <c:pt idx="57">
                  <c:v>14.946843372488031</c:v>
                </c:pt>
                <c:pt idx="58">
                  <c:v>15.137557714702318</c:v>
                </c:pt>
                <c:pt idx="59">
                  <c:v>12.447888863834901</c:v>
                </c:pt>
                <c:pt idx="60">
                  <c:v>14.929536088973231</c:v>
                </c:pt>
                <c:pt idx="61">
                  <c:v>16.65480284976455</c:v>
                </c:pt>
                <c:pt idx="62">
                  <c:v>15.678375844539818</c:v>
                </c:pt>
                <c:pt idx="63">
                  <c:v>13.357230473955433</c:v>
                </c:pt>
                <c:pt idx="64">
                  <c:v>17.360294289813375</c:v>
                </c:pt>
                <c:pt idx="65">
                  <c:v>15.162504763125352</c:v>
                </c:pt>
                <c:pt idx="66">
                  <c:v>15.276009231402373</c:v>
                </c:pt>
                <c:pt idx="67">
                  <c:v>16.135688232061348</c:v>
                </c:pt>
                <c:pt idx="68">
                  <c:v>14.941588967917093</c:v>
                </c:pt>
                <c:pt idx="69">
                  <c:v>11.69321183600132</c:v>
                </c:pt>
                <c:pt idx="70">
                  <c:v>12.913183963471017</c:v>
                </c:pt>
                <c:pt idx="71">
                  <c:v>13.433801745062526</c:v>
                </c:pt>
                <c:pt idx="72">
                  <c:v>16.380835571648724</c:v>
                </c:pt>
                <c:pt idx="73">
                  <c:v>14.545903978779064</c:v>
                </c:pt>
                <c:pt idx="74">
                  <c:v>13.94778592261329</c:v>
                </c:pt>
                <c:pt idx="75">
                  <c:v>14.545356525748815</c:v>
                </c:pt>
                <c:pt idx="76">
                  <c:v>13.806298876911848</c:v>
                </c:pt>
                <c:pt idx="77">
                  <c:v>14.807422375639424</c:v>
                </c:pt>
                <c:pt idx="78">
                  <c:v>12.755878066647004</c:v>
                </c:pt>
                <c:pt idx="79">
                  <c:v>15.503316176489253</c:v>
                </c:pt>
                <c:pt idx="80">
                  <c:v>13.1357907794612</c:v>
                </c:pt>
                <c:pt idx="81">
                  <c:v>15.36840586778977</c:v>
                </c:pt>
                <c:pt idx="82">
                  <c:v>16.026204251726423</c:v>
                </c:pt>
                <c:pt idx="83">
                  <c:v>13.697978367004831</c:v>
                </c:pt>
                <c:pt idx="84">
                  <c:v>16.122486858560425</c:v>
                </c:pt>
                <c:pt idx="85">
                  <c:v>14.231446527103383</c:v>
                </c:pt>
                <c:pt idx="86">
                  <c:v>12.636255864937478</c:v>
                </c:pt>
                <c:pt idx="87">
                  <c:v>15.684474615273016</c:v>
                </c:pt>
                <c:pt idx="88">
                  <c:v>13.950008707969628</c:v>
                </c:pt>
                <c:pt idx="89">
                  <c:v>15.577990751961295</c:v>
                </c:pt>
                <c:pt idx="90">
                  <c:v>13.067934191826659</c:v>
                </c:pt>
                <c:pt idx="91">
                  <c:v>13.659880596047216</c:v>
                </c:pt>
                <c:pt idx="92">
                  <c:v>13.659880596047216</c:v>
                </c:pt>
                <c:pt idx="93">
                  <c:v>13.330751473606846</c:v>
                </c:pt>
                <c:pt idx="94">
                  <c:v>12.960727293539788</c:v>
                </c:pt>
                <c:pt idx="95">
                  <c:v>0</c:v>
                </c:pt>
                <c:pt idx="96">
                  <c:v>15.73646237902895</c:v>
                </c:pt>
                <c:pt idx="97">
                  <c:v>13.256993850215395</c:v>
                </c:pt>
                <c:pt idx="98">
                  <c:v>12.960727293539788</c:v>
                </c:pt>
                <c:pt idx="99">
                  <c:v>14.746233969345401</c:v>
                </c:pt>
                <c:pt idx="100">
                  <c:v>14.496229459344283</c:v>
                </c:pt>
                <c:pt idx="101">
                  <c:v>12.616228312684772</c:v>
                </c:pt>
                <c:pt idx="102">
                  <c:v>12.742634911999081</c:v>
                </c:pt>
                <c:pt idx="103">
                  <c:v>12.500327495613369</c:v>
                </c:pt>
                <c:pt idx="104">
                  <c:v>14.730976880445002</c:v>
                </c:pt>
                <c:pt idx="105">
                  <c:v>15.213773292582371</c:v>
                </c:pt>
                <c:pt idx="106">
                  <c:v>14.610537932508768</c:v>
                </c:pt>
                <c:pt idx="107">
                  <c:v>12.266775211668387</c:v>
                </c:pt>
                <c:pt idx="108">
                  <c:v>11.012614551353446</c:v>
                </c:pt>
                <c:pt idx="109">
                  <c:v>12.533774475776523</c:v>
                </c:pt>
                <c:pt idx="110">
                  <c:v>14.79251995711207</c:v>
                </c:pt>
                <c:pt idx="111">
                  <c:v>13.285476862695823</c:v>
                </c:pt>
                <c:pt idx="112">
                  <c:v>17.025104844440232</c:v>
                </c:pt>
                <c:pt idx="113">
                  <c:v>13.350956387938865</c:v>
                </c:pt>
                <c:pt idx="114">
                  <c:v>14.889298858214438</c:v>
                </c:pt>
                <c:pt idx="115">
                  <c:v>14.849535818092422</c:v>
                </c:pt>
                <c:pt idx="116">
                  <c:v>15.676497050501762</c:v>
                </c:pt>
                <c:pt idx="117">
                  <c:v>13.191916534893547</c:v>
                </c:pt>
                <c:pt idx="118">
                  <c:v>13.350956387938865</c:v>
                </c:pt>
                <c:pt idx="119">
                  <c:v>16.069843203517845</c:v>
                </c:pt>
                <c:pt idx="120">
                  <c:v>13.971110148007115</c:v>
                </c:pt>
                <c:pt idx="121">
                  <c:v>14.496488518812919</c:v>
                </c:pt>
                <c:pt idx="122">
                  <c:v>14.914525144279704</c:v>
                </c:pt>
                <c:pt idx="123">
                  <c:v>14.140618034091458</c:v>
                </c:pt>
                <c:pt idx="124">
                  <c:v>16.222735406069763</c:v>
                </c:pt>
                <c:pt idx="125">
                  <c:v>12.449529981427357</c:v>
                </c:pt>
                <c:pt idx="126">
                  <c:v>15.972703576940898</c:v>
                </c:pt>
                <c:pt idx="127">
                  <c:v>11.076953992997177</c:v>
                </c:pt>
                <c:pt idx="128">
                  <c:v>13.112084909396035</c:v>
                </c:pt>
                <c:pt idx="129">
                  <c:v>14.467214430573192</c:v>
                </c:pt>
                <c:pt idx="130">
                  <c:v>13.938744343700245</c:v>
                </c:pt>
                <c:pt idx="131">
                  <c:v>15.77897081969869</c:v>
                </c:pt>
                <c:pt idx="132">
                  <c:v>13.714692888041046</c:v>
                </c:pt>
                <c:pt idx="133">
                  <c:v>13.353777898330684</c:v>
                </c:pt>
                <c:pt idx="134">
                  <c:v>12.384077023047677</c:v>
                </c:pt>
                <c:pt idx="135">
                  <c:v>13.714692888041046</c:v>
                </c:pt>
                <c:pt idx="136">
                  <c:v>14.997684878303438</c:v>
                </c:pt>
                <c:pt idx="137">
                  <c:v>15.757648528494011</c:v>
                </c:pt>
                <c:pt idx="138">
                  <c:v>13.923714093691398</c:v>
                </c:pt>
                <c:pt idx="139">
                  <c:v>13.172666040997493</c:v>
                </c:pt>
                <c:pt idx="140">
                  <c:v>14.260813345683362</c:v>
                </c:pt>
                <c:pt idx="141">
                  <c:v>16.347029137253088</c:v>
                </c:pt>
                <c:pt idx="142">
                  <c:v>15.574007220310785</c:v>
                </c:pt>
                <c:pt idx="143">
                  <c:v>15.82375150299929</c:v>
                </c:pt>
                <c:pt idx="144">
                  <c:v>15.435360420031476</c:v>
                </c:pt>
                <c:pt idx="145">
                  <c:v>13.778823729660978</c:v>
                </c:pt>
                <c:pt idx="146">
                  <c:v>14.872659440174582</c:v>
                </c:pt>
                <c:pt idx="147">
                  <c:v>15.587354158180489</c:v>
                </c:pt>
                <c:pt idx="148">
                  <c:v>15.486816880006792</c:v>
                </c:pt>
                <c:pt idx="149">
                  <c:v>13.058386847086366</c:v>
                </c:pt>
                <c:pt idx="150">
                  <c:v>14.506927886653962</c:v>
                </c:pt>
                <c:pt idx="151">
                  <c:v>17.106553302845537</c:v>
                </c:pt>
                <c:pt idx="152">
                  <c:v>15.595620057311056</c:v>
                </c:pt>
                <c:pt idx="153">
                  <c:v>13.23624875592885</c:v>
                </c:pt>
                <c:pt idx="154">
                  <c:v>15.722124804700933</c:v>
                </c:pt>
                <c:pt idx="155">
                  <c:v>15.540889419061884</c:v>
                </c:pt>
                <c:pt idx="156">
                  <c:v>11.338836870507318</c:v>
                </c:pt>
                <c:pt idx="157">
                  <c:v>14.219229072101308</c:v>
                </c:pt>
                <c:pt idx="158">
                  <c:v>13.458605078759225</c:v>
                </c:pt>
                <c:pt idx="159">
                  <c:v>13.68965294262297</c:v>
                </c:pt>
                <c:pt idx="160">
                  <c:v>12.186572651452451</c:v>
                </c:pt>
                <c:pt idx="161">
                  <c:v>14.756563013686279</c:v>
                </c:pt>
                <c:pt idx="162">
                  <c:v>13.999670631796189</c:v>
                </c:pt>
                <c:pt idx="163">
                  <c:v>13.30273770607649</c:v>
                </c:pt>
                <c:pt idx="164">
                  <c:v>13.297613039325556</c:v>
                </c:pt>
                <c:pt idx="165">
                  <c:v>13.903641346366802</c:v>
                </c:pt>
                <c:pt idx="166">
                  <c:v>14.347716821755125</c:v>
                </c:pt>
                <c:pt idx="167">
                  <c:v>13.256260130268457</c:v>
                </c:pt>
                <c:pt idx="168">
                  <c:v>13.03003546912203</c:v>
                </c:pt>
                <c:pt idx="169">
                  <c:v>12.523044244730825</c:v>
                </c:pt>
                <c:pt idx="170">
                  <c:v>15.912254195372409</c:v>
                </c:pt>
                <c:pt idx="171">
                  <c:v>14.502114019850971</c:v>
                </c:pt>
                <c:pt idx="172">
                  <c:v>16.332499368577039</c:v>
                </c:pt>
                <c:pt idx="173">
                  <c:v>16.344692379079202</c:v>
                </c:pt>
                <c:pt idx="174">
                  <c:v>16.233993608412778</c:v>
                </c:pt>
                <c:pt idx="175">
                  <c:v>16.132939257889671</c:v>
                </c:pt>
                <c:pt idx="176">
                  <c:v>14.470413085697146</c:v>
                </c:pt>
                <c:pt idx="177">
                  <c:v>15.739860211626361</c:v>
                </c:pt>
                <c:pt idx="178">
                  <c:v>15.692511459846276</c:v>
                </c:pt>
                <c:pt idx="179">
                  <c:v>16.192890329982813</c:v>
                </c:pt>
                <c:pt idx="180">
                  <c:v>0</c:v>
                </c:pt>
                <c:pt idx="181">
                  <c:v>15.03609814642342</c:v>
                </c:pt>
                <c:pt idx="182">
                  <c:v>15.390504017325334</c:v>
                </c:pt>
                <c:pt idx="183">
                  <c:v>13.692875350870343</c:v>
                </c:pt>
                <c:pt idx="184">
                  <c:v>16.773232778808133</c:v>
                </c:pt>
                <c:pt idx="185">
                  <c:v>15.104286131113057</c:v>
                </c:pt>
                <c:pt idx="186">
                  <c:v>13.858074478321743</c:v>
                </c:pt>
                <c:pt idx="187">
                  <c:v>16.604270213928867</c:v>
                </c:pt>
                <c:pt idx="188">
                  <c:v>14.014287874145612</c:v>
                </c:pt>
                <c:pt idx="189">
                  <c:v>13.858074478321743</c:v>
                </c:pt>
                <c:pt idx="190">
                  <c:v>15.040912316041384</c:v>
                </c:pt>
                <c:pt idx="191">
                  <c:v>9.7945568080448453</c:v>
                </c:pt>
                <c:pt idx="192">
                  <c:v>13.080270036875483</c:v>
                </c:pt>
                <c:pt idx="193">
                  <c:v>17.505529047552013</c:v>
                </c:pt>
                <c:pt idx="194">
                  <c:v>15.486066315412774</c:v>
                </c:pt>
                <c:pt idx="195">
                  <c:v>14.280413721469317</c:v>
                </c:pt>
                <c:pt idx="196">
                  <c:v>10.22808133030499</c:v>
                </c:pt>
                <c:pt idx="197">
                  <c:v>15.937847015103998</c:v>
                </c:pt>
                <c:pt idx="198">
                  <c:v>13.356081427762962</c:v>
                </c:pt>
                <c:pt idx="199">
                  <c:v>13.48607717470952</c:v>
                </c:pt>
                <c:pt idx="200">
                  <c:v>15.622479463320049</c:v>
                </c:pt>
                <c:pt idx="201">
                  <c:v>14.27010838232121</c:v>
                </c:pt>
                <c:pt idx="202">
                  <c:v>15.154632738422874</c:v>
                </c:pt>
                <c:pt idx="203">
                  <c:v>12.038328801577356</c:v>
                </c:pt>
                <c:pt idx="204">
                  <c:v>14.351765127736989</c:v>
                </c:pt>
                <c:pt idx="205">
                  <c:v>16.255238083891427</c:v>
                </c:pt>
                <c:pt idx="206">
                  <c:v>12.038328801577356</c:v>
                </c:pt>
                <c:pt idx="207">
                  <c:v>15.135518209827801</c:v>
                </c:pt>
                <c:pt idx="208">
                  <c:v>15.471854933275681</c:v>
                </c:pt>
                <c:pt idx="209">
                  <c:v>10.756586001273323</c:v>
                </c:pt>
                <c:pt idx="210">
                  <c:v>17.465576542110423</c:v>
                </c:pt>
                <c:pt idx="211">
                  <c:v>13.629336999858221</c:v>
                </c:pt>
                <c:pt idx="212">
                  <c:v>14.060011846853985</c:v>
                </c:pt>
                <c:pt idx="213">
                  <c:v>15.00171732214036</c:v>
                </c:pt>
                <c:pt idx="214">
                  <c:v>12.638084537554787</c:v>
                </c:pt>
                <c:pt idx="215">
                  <c:v>15.44290717708745</c:v>
                </c:pt>
                <c:pt idx="216">
                  <c:v>12.82009071774713</c:v>
                </c:pt>
                <c:pt idx="217">
                  <c:v>14.289768063733312</c:v>
                </c:pt>
                <c:pt idx="218">
                  <c:v>12.606697337400091</c:v>
                </c:pt>
                <c:pt idx="219">
                  <c:v>14.637305746625465</c:v>
                </c:pt>
                <c:pt idx="220">
                  <c:v>13.308673668904596</c:v>
                </c:pt>
                <c:pt idx="221">
                  <c:v>13.356969974340647</c:v>
                </c:pt>
                <c:pt idx="222">
                  <c:v>16.139770226197779</c:v>
                </c:pt>
                <c:pt idx="223">
                  <c:v>14.102662553256362</c:v>
                </c:pt>
                <c:pt idx="224">
                  <c:v>13.032704723157668</c:v>
                </c:pt>
                <c:pt idx="225">
                  <c:v>14.429408762815681</c:v>
                </c:pt>
                <c:pt idx="226">
                  <c:v>12.558008452697898</c:v>
                </c:pt>
                <c:pt idx="227">
                  <c:v>10.06558814661253</c:v>
                </c:pt>
                <c:pt idx="228">
                  <c:v>15.338276888177155</c:v>
                </c:pt>
                <c:pt idx="229">
                  <c:v>13.405251593436866</c:v>
                </c:pt>
                <c:pt idx="230">
                  <c:v>13.312817164329161</c:v>
                </c:pt>
                <c:pt idx="231">
                  <c:v>16.741245087275775</c:v>
                </c:pt>
                <c:pt idx="232">
                  <c:v>12.558008452697898</c:v>
                </c:pt>
                <c:pt idx="233">
                  <c:v>13.079915075356972</c:v>
                </c:pt>
                <c:pt idx="234">
                  <c:v>15.798489656021342</c:v>
                </c:pt>
                <c:pt idx="235">
                  <c:v>13.258332703043855</c:v>
                </c:pt>
                <c:pt idx="236">
                  <c:v>13.970687747455431</c:v>
                </c:pt>
                <c:pt idx="237">
                  <c:v>16.121301843208247</c:v>
                </c:pt>
                <c:pt idx="238">
                  <c:v>12.846252714655064</c:v>
                </c:pt>
                <c:pt idx="239">
                  <c:v>13.867862890382558</c:v>
                </c:pt>
                <c:pt idx="240">
                  <c:v>12.418851850261623</c:v>
                </c:pt>
                <c:pt idx="241">
                  <c:v>16.083778346289993</c:v>
                </c:pt>
                <c:pt idx="242">
                  <c:v>11.963217528937713</c:v>
                </c:pt>
                <c:pt idx="243">
                  <c:v>12.362029824257112</c:v>
                </c:pt>
                <c:pt idx="244">
                  <c:v>13.493985191497661</c:v>
                </c:pt>
                <c:pt idx="245">
                  <c:v>13.583604907337211</c:v>
                </c:pt>
                <c:pt idx="246">
                  <c:v>15.859619056052804</c:v>
                </c:pt>
                <c:pt idx="247">
                  <c:v>15.672181281004052</c:v>
                </c:pt>
                <c:pt idx="248">
                  <c:v>13.78637742324063</c:v>
                </c:pt>
                <c:pt idx="249">
                  <c:v>16.644280800720129</c:v>
                </c:pt>
                <c:pt idx="250">
                  <c:v>14.217980424220956</c:v>
                </c:pt>
                <c:pt idx="251">
                  <c:v>13.728541678161486</c:v>
                </c:pt>
                <c:pt idx="252">
                  <c:v>13.862308802748373</c:v>
                </c:pt>
                <c:pt idx="253">
                  <c:v>11.951228037518028</c:v>
                </c:pt>
                <c:pt idx="254">
                  <c:v>12.6162331427113</c:v>
                </c:pt>
                <c:pt idx="255">
                  <c:v>16.561206528736406</c:v>
                </c:pt>
                <c:pt idx="256">
                  <c:v>13.033383841360207</c:v>
                </c:pt>
                <c:pt idx="257">
                  <c:v>15.782538713378841</c:v>
                </c:pt>
                <c:pt idx="258">
                  <c:v>12.75824391890891</c:v>
                </c:pt>
                <c:pt idx="259">
                  <c:v>13.086661215914855</c:v>
                </c:pt>
                <c:pt idx="260">
                  <c:v>10.927811447277477</c:v>
                </c:pt>
                <c:pt idx="261">
                  <c:v>12.958101229733872</c:v>
                </c:pt>
                <c:pt idx="262">
                  <c:v>13.445251141753404</c:v>
                </c:pt>
                <c:pt idx="263">
                  <c:v>13.552569423405371</c:v>
                </c:pt>
                <c:pt idx="264">
                  <c:v>15.176900387965443</c:v>
                </c:pt>
                <c:pt idx="265">
                  <c:v>13.955117421250906</c:v>
                </c:pt>
                <c:pt idx="266">
                  <c:v>15.292044214910632</c:v>
                </c:pt>
                <c:pt idx="267">
                  <c:v>16.715211019879543</c:v>
                </c:pt>
                <c:pt idx="268">
                  <c:v>13.39168693992556</c:v>
                </c:pt>
                <c:pt idx="269">
                  <c:v>14.387292180754438</c:v>
                </c:pt>
                <c:pt idx="270">
                  <c:v>14.099267701536517</c:v>
                </c:pt>
                <c:pt idx="271">
                  <c:v>11.040702522612031</c:v>
                </c:pt>
                <c:pt idx="272">
                  <c:v>15.706057668798367</c:v>
                </c:pt>
                <c:pt idx="273">
                  <c:v>13.552569423405371</c:v>
                </c:pt>
                <c:pt idx="274">
                  <c:v>16.344375274232075</c:v>
                </c:pt>
                <c:pt idx="275">
                  <c:v>13.067639490929482</c:v>
                </c:pt>
                <c:pt idx="276">
                  <c:v>16.58422465877592</c:v>
                </c:pt>
                <c:pt idx="277">
                  <c:v>13.14940417420001</c:v>
                </c:pt>
                <c:pt idx="278">
                  <c:v>16.092326892197633</c:v>
                </c:pt>
                <c:pt idx="279">
                  <c:v>13.14508435067361</c:v>
                </c:pt>
                <c:pt idx="280">
                  <c:v>12.525391312977195</c:v>
                </c:pt>
                <c:pt idx="281">
                  <c:v>14.048566866009256</c:v>
                </c:pt>
                <c:pt idx="282">
                  <c:v>10.235619061162055</c:v>
                </c:pt>
                <c:pt idx="283">
                  <c:v>13.14508435067361</c:v>
                </c:pt>
                <c:pt idx="284">
                  <c:v>14.209043584165368</c:v>
                </c:pt>
                <c:pt idx="285">
                  <c:v>14.737929108496122</c:v>
                </c:pt>
                <c:pt idx="286">
                  <c:v>14.730793200449517</c:v>
                </c:pt>
                <c:pt idx="287">
                  <c:v>16.494649937305727</c:v>
                </c:pt>
                <c:pt idx="288">
                  <c:v>16.840552842063484</c:v>
                </c:pt>
                <c:pt idx="289">
                  <c:v>14.354648162650889</c:v>
                </c:pt>
                <c:pt idx="290">
                  <c:v>14.647839959932703</c:v>
                </c:pt>
                <c:pt idx="291">
                  <c:v>12.674482743700757</c:v>
                </c:pt>
                <c:pt idx="292">
                  <c:v>14.967483333627847</c:v>
                </c:pt>
                <c:pt idx="293">
                  <c:v>13.663935147160046</c:v>
                </c:pt>
                <c:pt idx="294">
                  <c:v>16.289745878435031</c:v>
                </c:pt>
                <c:pt idx="295">
                  <c:v>17.460263985339225</c:v>
                </c:pt>
                <c:pt idx="296">
                  <c:v>14.617584443100835</c:v>
                </c:pt>
                <c:pt idx="297">
                  <c:v>14.496213745590525</c:v>
                </c:pt>
                <c:pt idx="298">
                  <c:v>13.116468715911108</c:v>
                </c:pt>
                <c:pt idx="299">
                  <c:v>14.033432137523441</c:v>
                </c:pt>
                <c:pt idx="300">
                  <c:v>13.339784269787648</c:v>
                </c:pt>
                <c:pt idx="301">
                  <c:v>15.036031857631125</c:v>
                </c:pt>
                <c:pt idx="302">
                  <c:v>14.15823544979953</c:v>
                </c:pt>
                <c:pt idx="303">
                  <c:v>15.589071994445327</c:v>
                </c:pt>
                <c:pt idx="304">
                  <c:v>13.105117766731194</c:v>
                </c:pt>
                <c:pt idx="305">
                  <c:v>12.380796918377666</c:v>
                </c:pt>
                <c:pt idx="306">
                  <c:v>14.673283103912095</c:v>
                </c:pt>
                <c:pt idx="307">
                  <c:v>13.11161186565014</c:v>
                </c:pt>
                <c:pt idx="308">
                  <c:v>16.560265310134</c:v>
                </c:pt>
                <c:pt idx="309">
                  <c:v>12.823082398623937</c:v>
                </c:pt>
                <c:pt idx="310">
                  <c:v>15.795903952208462</c:v>
                </c:pt>
                <c:pt idx="311">
                  <c:v>10.224286230445349</c:v>
                </c:pt>
                <c:pt idx="312">
                  <c:v>16.431778000524019</c:v>
                </c:pt>
                <c:pt idx="313">
                  <c:v>13.379817822006043</c:v>
                </c:pt>
                <c:pt idx="314">
                  <c:v>15.277867087881649</c:v>
                </c:pt>
                <c:pt idx="315">
                  <c:v>13.744764965661783</c:v>
                </c:pt>
                <c:pt idx="316">
                  <c:v>13.411218835338547</c:v>
                </c:pt>
                <c:pt idx="317">
                  <c:v>11.02773398428306</c:v>
                </c:pt>
                <c:pt idx="318">
                  <c:v>16.617994780272891</c:v>
                </c:pt>
                <c:pt idx="319">
                  <c:v>10.2793041663267</c:v>
                </c:pt>
                <c:pt idx="320">
                  <c:v>10.714680189120621</c:v>
                </c:pt>
                <c:pt idx="321">
                  <c:v>14.811439494273383</c:v>
                </c:pt>
                <c:pt idx="322">
                  <c:v>15.633065242146451</c:v>
                </c:pt>
                <c:pt idx="323">
                  <c:v>12.548679458517698</c:v>
                </c:pt>
                <c:pt idx="324">
                  <c:v>14.063314466076678</c:v>
                </c:pt>
                <c:pt idx="325">
                  <c:v>10.714680189120621</c:v>
                </c:pt>
                <c:pt idx="326">
                  <c:v>13.106755788511947</c:v>
                </c:pt>
                <c:pt idx="327">
                  <c:v>14.322838038650699</c:v>
                </c:pt>
                <c:pt idx="328">
                  <c:v>14.701341761723734</c:v>
                </c:pt>
                <c:pt idx="329">
                  <c:v>16.622577144705101</c:v>
                </c:pt>
                <c:pt idx="330">
                  <c:v>12.742720885197304</c:v>
                </c:pt>
                <c:pt idx="331">
                  <c:v>15.00147754844944</c:v>
                </c:pt>
                <c:pt idx="332">
                  <c:v>15.816680302721217</c:v>
                </c:pt>
                <c:pt idx="333">
                  <c:v>14.81096511808869</c:v>
                </c:pt>
                <c:pt idx="334">
                  <c:v>13.697467117131508</c:v>
                </c:pt>
                <c:pt idx="335">
                  <c:v>15.731009561389106</c:v>
                </c:pt>
                <c:pt idx="336">
                  <c:v>15.492188088645603</c:v>
                </c:pt>
                <c:pt idx="337">
                  <c:v>12.480954283265678</c:v>
                </c:pt>
                <c:pt idx="338">
                  <c:v>15.637307115145077</c:v>
                </c:pt>
                <c:pt idx="339">
                  <c:v>10.282599836882095</c:v>
                </c:pt>
                <c:pt idx="340">
                  <c:v>12.621017153687049</c:v>
                </c:pt>
                <c:pt idx="341">
                  <c:v>12.725495003851332</c:v>
                </c:pt>
                <c:pt idx="342">
                  <c:v>15.230615131373378</c:v>
                </c:pt>
                <c:pt idx="343">
                  <c:v>13.153867157679354</c:v>
                </c:pt>
                <c:pt idx="344">
                  <c:v>10.282599836882095</c:v>
                </c:pt>
                <c:pt idx="345">
                  <c:v>13.754621597195868</c:v>
                </c:pt>
                <c:pt idx="346">
                  <c:v>14.008729231659615</c:v>
                </c:pt>
                <c:pt idx="347">
                  <c:v>13.153867157679354</c:v>
                </c:pt>
                <c:pt idx="348">
                  <c:v>15.778538790117393</c:v>
                </c:pt>
                <c:pt idx="349">
                  <c:v>12.287528214691452</c:v>
                </c:pt>
                <c:pt idx="350">
                  <c:v>15.893736133163582</c:v>
                </c:pt>
                <c:pt idx="351">
                  <c:v>12.95484477704966</c:v>
                </c:pt>
                <c:pt idx="352">
                  <c:v>16.242915526225932</c:v>
                </c:pt>
                <c:pt idx="353">
                  <c:v>9.4179149426718016</c:v>
                </c:pt>
                <c:pt idx="354">
                  <c:v>15.963833287990322</c:v>
                </c:pt>
                <c:pt idx="355">
                  <c:v>12.513793145707542</c:v>
                </c:pt>
                <c:pt idx="356">
                  <c:v>13.560390942158405</c:v>
                </c:pt>
                <c:pt idx="357">
                  <c:v>12.430464940120789</c:v>
                </c:pt>
                <c:pt idx="358">
                  <c:v>14.833458621700835</c:v>
                </c:pt>
                <c:pt idx="359">
                  <c:v>16.980009552289719</c:v>
                </c:pt>
                <c:pt idx="360">
                  <c:v>15.483290993621193</c:v>
                </c:pt>
                <c:pt idx="361">
                  <c:v>15.964142304762067</c:v>
                </c:pt>
                <c:pt idx="362">
                  <c:v>15.476830618210515</c:v>
                </c:pt>
                <c:pt idx="363">
                  <c:v>13.903248623252813</c:v>
                </c:pt>
                <c:pt idx="364">
                  <c:v>16.416762174563747</c:v>
                </c:pt>
                <c:pt idx="365">
                  <c:v>0</c:v>
                </c:pt>
                <c:pt idx="366">
                  <c:v>13.452451397761772</c:v>
                </c:pt>
                <c:pt idx="367">
                  <c:v>12.909792039476697</c:v>
                </c:pt>
                <c:pt idx="368">
                  <c:v>12.443236866617289</c:v>
                </c:pt>
                <c:pt idx="369">
                  <c:v>14.541476714310704</c:v>
                </c:pt>
                <c:pt idx="370">
                  <c:v>12.038917257257733</c:v>
                </c:pt>
                <c:pt idx="371">
                  <c:v>12.917377307942626</c:v>
                </c:pt>
                <c:pt idx="372">
                  <c:v>14.079226139603808</c:v>
                </c:pt>
                <c:pt idx="373">
                  <c:v>15.694805508826178</c:v>
                </c:pt>
                <c:pt idx="374">
                  <c:v>15.141288921692791</c:v>
                </c:pt>
                <c:pt idx="375">
                  <c:v>12.038917257257733</c:v>
                </c:pt>
                <c:pt idx="376">
                  <c:v>14.457731178785586</c:v>
                </c:pt>
                <c:pt idx="377">
                  <c:v>15.57823557838049</c:v>
                </c:pt>
                <c:pt idx="378">
                  <c:v>15.178380444893619</c:v>
                </c:pt>
                <c:pt idx="379">
                  <c:v>13.510353182850869</c:v>
                </c:pt>
                <c:pt idx="380">
                  <c:v>15.204479424131449</c:v>
                </c:pt>
                <c:pt idx="381">
                  <c:v>13.014268099792947</c:v>
                </c:pt>
                <c:pt idx="382">
                  <c:v>16.087690334629247</c:v>
                </c:pt>
                <c:pt idx="383">
                  <c:v>14.091687974715216</c:v>
                </c:pt>
                <c:pt idx="384">
                  <c:v>14.884089413344732</c:v>
                </c:pt>
                <c:pt idx="385">
                  <c:v>13.558106636584899</c:v>
                </c:pt>
                <c:pt idx="386">
                  <c:v>14.914415000530525</c:v>
                </c:pt>
                <c:pt idx="387">
                  <c:v>12.667422789961066</c:v>
                </c:pt>
                <c:pt idx="388">
                  <c:v>15.46137010932059</c:v>
                </c:pt>
                <c:pt idx="389">
                  <c:v>14.483246160470044</c:v>
                </c:pt>
                <c:pt idx="390">
                  <c:v>10.662361077246519</c:v>
                </c:pt>
                <c:pt idx="391">
                  <c:v>12.860823071416252</c:v>
                </c:pt>
                <c:pt idx="392">
                  <c:v>15.289717799748276</c:v>
                </c:pt>
                <c:pt idx="393">
                  <c:v>12.4720563567125</c:v>
                </c:pt>
                <c:pt idx="394">
                  <c:v>14.320040279389382</c:v>
                </c:pt>
                <c:pt idx="395">
                  <c:v>14.222096286250007</c:v>
                </c:pt>
                <c:pt idx="396">
                  <c:v>12.008772334294319</c:v>
                </c:pt>
                <c:pt idx="397">
                  <c:v>13.477791571404062</c:v>
                </c:pt>
                <c:pt idx="398">
                  <c:v>14.382946915189464</c:v>
                </c:pt>
                <c:pt idx="399">
                  <c:v>12.467839076292737</c:v>
                </c:pt>
                <c:pt idx="400">
                  <c:v>13.744742829821842</c:v>
                </c:pt>
                <c:pt idx="401">
                  <c:v>13.697789928600313</c:v>
                </c:pt>
                <c:pt idx="402">
                  <c:v>15.097147629343496</c:v>
                </c:pt>
                <c:pt idx="403">
                  <c:v>12.367082374893696</c:v>
                </c:pt>
                <c:pt idx="404">
                  <c:v>12.97406258270553</c:v>
                </c:pt>
                <c:pt idx="405">
                  <c:v>12.97406258270553</c:v>
                </c:pt>
                <c:pt idx="406">
                  <c:v>14.909560279439935</c:v>
                </c:pt>
                <c:pt idx="407">
                  <c:v>10.526473302487723</c:v>
                </c:pt>
                <c:pt idx="408">
                  <c:v>14.742434254814587</c:v>
                </c:pt>
                <c:pt idx="409">
                  <c:v>13.903313436720417</c:v>
                </c:pt>
                <c:pt idx="410">
                  <c:v>14.340201140672892</c:v>
                </c:pt>
                <c:pt idx="411">
                  <c:v>12.367082374893696</c:v>
                </c:pt>
                <c:pt idx="412">
                  <c:v>16.101065620184592</c:v>
                </c:pt>
                <c:pt idx="413">
                  <c:v>12.510358001018968</c:v>
                </c:pt>
                <c:pt idx="414">
                  <c:v>12.570818518408167</c:v>
                </c:pt>
                <c:pt idx="415">
                  <c:v>13.226705522904856</c:v>
                </c:pt>
                <c:pt idx="416">
                  <c:v>11.913016704258631</c:v>
                </c:pt>
                <c:pt idx="417">
                  <c:v>16.815759786492393</c:v>
                </c:pt>
                <c:pt idx="418">
                  <c:v>16.516192505578896</c:v>
                </c:pt>
                <c:pt idx="419">
                  <c:v>17.443015247784647</c:v>
                </c:pt>
                <c:pt idx="420">
                  <c:v>15.519097808682616</c:v>
                </c:pt>
                <c:pt idx="421">
                  <c:v>13.998137740212043</c:v>
                </c:pt>
                <c:pt idx="422">
                  <c:v>14.31755458999829</c:v>
                </c:pt>
                <c:pt idx="423">
                  <c:v>13.557744500299098</c:v>
                </c:pt>
                <c:pt idx="424">
                  <c:v>16.348668217011298</c:v>
                </c:pt>
                <c:pt idx="425">
                  <c:v>12.007543951767889</c:v>
                </c:pt>
                <c:pt idx="426">
                  <c:v>15.256931550355979</c:v>
                </c:pt>
                <c:pt idx="427">
                  <c:v>15.641640117468029</c:v>
                </c:pt>
                <c:pt idx="428">
                  <c:v>11.880966000514805</c:v>
                </c:pt>
                <c:pt idx="429">
                  <c:v>14.208358997702511</c:v>
                </c:pt>
                <c:pt idx="430">
                  <c:v>13.687465040056779</c:v>
                </c:pt>
                <c:pt idx="431">
                  <c:v>12.203389961376043</c:v>
                </c:pt>
                <c:pt idx="432">
                  <c:v>16.674060846638252</c:v>
                </c:pt>
                <c:pt idx="433">
                  <c:v>16.272185204590983</c:v>
                </c:pt>
                <c:pt idx="434">
                  <c:v>17.37104139668882</c:v>
                </c:pt>
                <c:pt idx="435">
                  <c:v>13.696504724318295</c:v>
                </c:pt>
                <c:pt idx="436">
                  <c:v>15.882091363985815</c:v>
                </c:pt>
                <c:pt idx="437">
                  <c:v>16.476870918787366</c:v>
                </c:pt>
                <c:pt idx="438">
                  <c:v>13.644647812490756</c:v>
                </c:pt>
                <c:pt idx="439">
                  <c:v>12.515621907576421</c:v>
                </c:pt>
                <c:pt idx="440">
                  <c:v>14.803890038527598</c:v>
                </c:pt>
                <c:pt idx="441">
                  <c:v>16.333581261270698</c:v>
                </c:pt>
                <c:pt idx="442">
                  <c:v>13.974361284827255</c:v>
                </c:pt>
                <c:pt idx="443">
                  <c:v>14.876335868417565</c:v>
                </c:pt>
                <c:pt idx="444">
                  <c:v>15.977474123114039</c:v>
                </c:pt>
                <c:pt idx="445">
                  <c:v>12.458533470103488</c:v>
                </c:pt>
                <c:pt idx="446">
                  <c:v>15.804898801427882</c:v>
                </c:pt>
                <c:pt idx="447">
                  <c:v>15.557146651607749</c:v>
                </c:pt>
                <c:pt idx="448">
                  <c:v>13.723308055921313</c:v>
                </c:pt>
                <c:pt idx="449">
                  <c:v>10.969074067745392</c:v>
                </c:pt>
                <c:pt idx="450">
                  <c:v>11.368475267748336</c:v>
                </c:pt>
                <c:pt idx="451">
                  <c:v>12.320556488812645</c:v>
                </c:pt>
                <c:pt idx="452">
                  <c:v>16.31160287176986</c:v>
                </c:pt>
                <c:pt idx="453">
                  <c:v>12.16517759875719</c:v>
                </c:pt>
                <c:pt idx="454">
                  <c:v>15.540079322501709</c:v>
                </c:pt>
                <c:pt idx="455">
                  <c:v>15.064477761904687</c:v>
                </c:pt>
                <c:pt idx="456">
                  <c:v>16.141178695705033</c:v>
                </c:pt>
                <c:pt idx="457">
                  <c:v>16.251507453924539</c:v>
                </c:pt>
                <c:pt idx="458">
                  <c:v>15.709687958669118</c:v>
                </c:pt>
                <c:pt idx="459">
                  <c:v>13.839964556235884</c:v>
                </c:pt>
                <c:pt idx="460">
                  <c:v>13.217803843662679</c:v>
                </c:pt>
                <c:pt idx="461">
                  <c:v>16.372602151239452</c:v>
                </c:pt>
                <c:pt idx="462">
                  <c:v>16.167393389076775</c:v>
                </c:pt>
                <c:pt idx="463">
                  <c:v>12.881691318201392</c:v>
                </c:pt>
                <c:pt idx="464">
                  <c:v>10.475617389798206</c:v>
                </c:pt>
                <c:pt idx="465">
                  <c:v>10.143118516604996</c:v>
                </c:pt>
                <c:pt idx="466">
                  <c:v>12.555887405079968</c:v>
                </c:pt>
                <c:pt idx="467">
                  <c:v>12.958885744475573</c:v>
                </c:pt>
                <c:pt idx="468">
                  <c:v>15.93493493274358</c:v>
                </c:pt>
                <c:pt idx="469">
                  <c:v>12.73916664419729</c:v>
                </c:pt>
                <c:pt idx="470">
                  <c:v>13.148400870658378</c:v>
                </c:pt>
                <c:pt idx="471">
                  <c:v>13.260908896374524</c:v>
                </c:pt>
                <c:pt idx="472">
                  <c:v>13.241369292588143</c:v>
                </c:pt>
                <c:pt idx="473">
                  <c:v>11.220147363964358</c:v>
                </c:pt>
                <c:pt idx="474">
                  <c:v>15.94137722589274</c:v>
                </c:pt>
                <c:pt idx="475">
                  <c:v>14.133303945088777</c:v>
                </c:pt>
                <c:pt idx="476">
                  <c:v>14.592643663584466</c:v>
                </c:pt>
                <c:pt idx="477">
                  <c:v>13.168980956589941</c:v>
                </c:pt>
                <c:pt idx="478">
                  <c:v>16.935838943670195</c:v>
                </c:pt>
                <c:pt idx="479">
                  <c:v>13.192766210197828</c:v>
                </c:pt>
                <c:pt idx="480">
                  <c:v>10.681303571336628</c:v>
                </c:pt>
                <c:pt idx="481">
                  <c:v>12.635270497907982</c:v>
                </c:pt>
                <c:pt idx="482">
                  <c:v>15.156793771477192</c:v>
                </c:pt>
                <c:pt idx="483">
                  <c:v>14.592405816152569</c:v>
                </c:pt>
                <c:pt idx="484">
                  <c:v>14.182281602111741</c:v>
                </c:pt>
                <c:pt idx="485">
                  <c:v>15.859194321116259</c:v>
                </c:pt>
                <c:pt idx="486">
                  <c:v>14.940559134823602</c:v>
                </c:pt>
                <c:pt idx="487">
                  <c:v>13.46523421721075</c:v>
                </c:pt>
                <c:pt idx="488">
                  <c:v>12.255562725836244</c:v>
                </c:pt>
                <c:pt idx="489">
                  <c:v>15.138114594795619</c:v>
                </c:pt>
                <c:pt idx="490">
                  <c:v>14.723509002161745</c:v>
                </c:pt>
                <c:pt idx="491">
                  <c:v>13.839478293682301</c:v>
                </c:pt>
                <c:pt idx="492">
                  <c:v>15.411446940766981</c:v>
                </c:pt>
                <c:pt idx="493">
                  <c:v>12.552292165588247</c:v>
                </c:pt>
                <c:pt idx="494">
                  <c:v>14.355240207440762</c:v>
                </c:pt>
                <c:pt idx="495">
                  <c:v>10.599314610297915</c:v>
                </c:pt>
                <c:pt idx="496">
                  <c:v>15.220167460167964</c:v>
                </c:pt>
                <c:pt idx="497">
                  <c:v>12.432385249306233</c:v>
                </c:pt>
                <c:pt idx="498">
                  <c:v>16.947466720433855</c:v>
                </c:pt>
                <c:pt idx="499">
                  <c:v>15.802711803689172</c:v>
                </c:pt>
                <c:pt idx="500">
                  <c:v>14.971083443550789</c:v>
                </c:pt>
                <c:pt idx="501">
                  <c:v>14.388739966938669</c:v>
                </c:pt>
                <c:pt idx="502">
                  <c:v>12.361795685899843</c:v>
                </c:pt>
                <c:pt idx="503">
                  <c:v>12.925854491242109</c:v>
                </c:pt>
                <c:pt idx="504">
                  <c:v>16.484865119819602</c:v>
                </c:pt>
                <c:pt idx="505">
                  <c:v>15.609791753684979</c:v>
                </c:pt>
                <c:pt idx="506">
                  <c:v>10.433580445365582</c:v>
                </c:pt>
                <c:pt idx="507">
                  <c:v>15.740604737433722</c:v>
                </c:pt>
                <c:pt idx="508">
                  <c:v>15.838583193775545</c:v>
                </c:pt>
                <c:pt idx="509">
                  <c:v>13.018797604989889</c:v>
                </c:pt>
                <c:pt idx="510">
                  <c:v>12.897617188879746</c:v>
                </c:pt>
                <c:pt idx="511">
                  <c:v>12.410085726989456</c:v>
                </c:pt>
                <c:pt idx="512">
                  <c:v>17.085676739374232</c:v>
                </c:pt>
                <c:pt idx="513">
                  <c:v>15.831417009607261</c:v>
                </c:pt>
                <c:pt idx="514">
                  <c:v>14.815522493777497</c:v>
                </c:pt>
                <c:pt idx="515">
                  <c:v>13.761503933882004</c:v>
                </c:pt>
                <c:pt idx="516">
                  <c:v>15.497503148868763</c:v>
                </c:pt>
                <c:pt idx="517">
                  <c:v>15.223884571496949</c:v>
                </c:pt>
                <c:pt idx="518">
                  <c:v>15.851484097120792</c:v>
                </c:pt>
                <c:pt idx="519">
                  <c:v>15.553646192210978</c:v>
                </c:pt>
                <c:pt idx="520">
                  <c:v>15.991217302183085</c:v>
                </c:pt>
                <c:pt idx="521">
                  <c:v>17.148721874839044</c:v>
                </c:pt>
                <c:pt idx="522">
                  <c:v>14.587425417876256</c:v>
                </c:pt>
                <c:pt idx="523">
                  <c:v>14.270579925267839</c:v>
                </c:pt>
                <c:pt idx="524">
                  <c:v>14.378137488764375</c:v>
                </c:pt>
                <c:pt idx="525">
                  <c:v>13.062224887750308</c:v>
                </c:pt>
                <c:pt idx="526">
                  <c:v>12.445820025463519</c:v>
                </c:pt>
                <c:pt idx="527">
                  <c:v>15.275609482185383</c:v>
                </c:pt>
                <c:pt idx="528">
                  <c:v>12.279031810366021</c:v>
                </c:pt>
                <c:pt idx="529">
                  <c:v>16.022134710008714</c:v>
                </c:pt>
                <c:pt idx="530">
                  <c:v>14.228161486753827</c:v>
                </c:pt>
                <c:pt idx="531">
                  <c:v>15.64792425793167</c:v>
                </c:pt>
                <c:pt idx="532">
                  <c:v>14.134969191430978</c:v>
                </c:pt>
                <c:pt idx="533">
                  <c:v>16.517898451258969</c:v>
                </c:pt>
                <c:pt idx="534">
                  <c:v>16.4236374283008</c:v>
                </c:pt>
                <c:pt idx="535">
                  <c:v>13.791798023115797</c:v>
                </c:pt>
                <c:pt idx="536">
                  <c:v>11.044136670627562</c:v>
                </c:pt>
                <c:pt idx="537">
                  <c:v>14.083926507453288</c:v>
                </c:pt>
                <c:pt idx="538">
                  <c:v>13.616407276488836</c:v>
                </c:pt>
                <c:pt idx="539">
                  <c:v>15.923136537376205</c:v>
                </c:pt>
                <c:pt idx="540">
                  <c:v>13.668520049875182</c:v>
                </c:pt>
                <c:pt idx="541">
                  <c:v>16.04621077812639</c:v>
                </c:pt>
                <c:pt idx="542">
                  <c:v>15.363331833448523</c:v>
                </c:pt>
                <c:pt idx="543">
                  <c:v>14.913768210881031</c:v>
                </c:pt>
                <c:pt idx="544">
                  <c:v>10.210178790643088</c:v>
                </c:pt>
                <c:pt idx="545">
                  <c:v>12.598997742409555</c:v>
                </c:pt>
                <c:pt idx="546">
                  <c:v>14.46140256517781</c:v>
                </c:pt>
                <c:pt idx="547">
                  <c:v>13.830828489776001</c:v>
                </c:pt>
                <c:pt idx="548">
                  <c:v>13.91088028819774</c:v>
                </c:pt>
                <c:pt idx="549">
                  <c:v>16.392744306518843</c:v>
                </c:pt>
                <c:pt idx="550">
                  <c:v>13.756189918209117</c:v>
                </c:pt>
                <c:pt idx="551">
                  <c:v>14.221778474409234</c:v>
                </c:pt>
                <c:pt idx="552">
                  <c:v>15.30371606064795</c:v>
                </c:pt>
                <c:pt idx="553">
                  <c:v>13.350811488401867</c:v>
                </c:pt>
                <c:pt idx="554">
                  <c:v>16.067783306241271</c:v>
                </c:pt>
                <c:pt idx="555">
                  <c:v>14.481977447469623</c:v>
                </c:pt>
                <c:pt idx="556">
                  <c:v>15.736542648849536</c:v>
                </c:pt>
                <c:pt idx="557">
                  <c:v>15.176465335953905</c:v>
                </c:pt>
                <c:pt idx="558">
                  <c:v>16.128299241136315</c:v>
                </c:pt>
                <c:pt idx="559">
                  <c:v>15.329645154614443</c:v>
                </c:pt>
                <c:pt idx="560">
                  <c:v>15.461228468256126</c:v>
                </c:pt>
                <c:pt idx="561">
                  <c:v>14.129286116403176</c:v>
                </c:pt>
                <c:pt idx="562">
                  <c:v>12.129170987372527</c:v>
                </c:pt>
                <c:pt idx="563">
                  <c:v>14.989845343382681</c:v>
                </c:pt>
                <c:pt idx="564">
                  <c:v>16.473188553768171</c:v>
                </c:pt>
                <c:pt idx="565">
                  <c:v>16.72346066332144</c:v>
                </c:pt>
                <c:pt idx="566">
                  <c:v>14.495366099721277</c:v>
                </c:pt>
                <c:pt idx="567">
                  <c:v>14.816692460639983</c:v>
                </c:pt>
                <c:pt idx="568">
                  <c:v>12.472112742734913</c:v>
                </c:pt>
                <c:pt idx="569">
                  <c:v>10.073294763306862</c:v>
                </c:pt>
                <c:pt idx="570">
                  <c:v>15.532006053013717</c:v>
                </c:pt>
                <c:pt idx="571">
                  <c:v>14.080139264616271</c:v>
                </c:pt>
                <c:pt idx="572">
                  <c:v>15.0424005382665</c:v>
                </c:pt>
                <c:pt idx="573">
                  <c:v>14.113542127921992</c:v>
                </c:pt>
                <c:pt idx="574">
                  <c:v>16.309697581003331</c:v>
                </c:pt>
                <c:pt idx="575">
                  <c:v>18.221593261899251</c:v>
                </c:pt>
                <c:pt idx="576">
                  <c:v>13.065784907831391</c:v>
                </c:pt>
                <c:pt idx="577">
                  <c:v>14.522229667919705</c:v>
                </c:pt>
                <c:pt idx="578">
                  <c:v>14.35199771386257</c:v>
                </c:pt>
                <c:pt idx="579">
                  <c:v>12.866949292232247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F09-4258-A911-4198574F25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50537295"/>
        <c:axId val="1850538735"/>
      </c:scatterChart>
      <c:valAx>
        <c:axId val="1850537295"/>
        <c:scaling>
          <c:orientation val="minMax"/>
          <c:max val="1.5"/>
          <c:min val="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>
                    <a:solidFill>
                      <a:schemeClr val="tx1"/>
                    </a:solidFill>
                  </a:rPr>
                  <a:t>B - V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0.0" sourceLinked="0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850538735"/>
        <c:crosses val="autoZero"/>
        <c:crossBetween val="midCat"/>
        <c:majorUnit val="0.1"/>
      </c:valAx>
      <c:valAx>
        <c:axId val="1850538735"/>
        <c:scaling>
          <c:orientation val="maxMin"/>
          <c:max val="18"/>
          <c:min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>
                    <a:solidFill>
                      <a:schemeClr val="tx1"/>
                    </a:solidFill>
                  </a:rPr>
                  <a:t>V</a:t>
                </a:r>
                <a:endParaRPr lang="he-IL" sz="1400" b="1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850537295"/>
        <c:crosses val="autoZero"/>
        <c:crossBetween val="midCat"/>
        <c:majorUnit val="1"/>
        <c:minorUnit val="0.5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2B63D03D-C1D0-4941-A7A6-999215B75F3E}" type="datetimeFigureOut">
              <a:rPr lang="he-IL" smtClean="0"/>
              <a:t>כ"ח/סיון/תשפ"ג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77325DEE-8BEA-41F9-999B-E18F57EFA80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7865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AB94-FD27-4A2C-A212-7D9BF5E81AD2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9011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78909A-0AA6-4357-A086-ABBE326BDAD8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22612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78909A-0AA6-4357-A086-ABBE326BDAD8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71235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25DEE-8BEA-41F9-999B-E18F57EFA80B}" type="slidenum">
              <a:rPr lang="he-IL" smtClean="0"/>
              <a:t>52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1852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3FBCC-BF68-CCD5-D5C4-8279E1B1E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 rtl="1">
              <a:defRPr sz="6000"/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567C5-3E6C-2DC8-E43C-012958058D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 rtl="1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he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543F3-5F71-6C0E-ED60-DF259648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36E3E-3135-4FB6-9535-BD3C71B1C6DA}" type="datetime8">
              <a:rPr lang="he-IL" smtClean="0"/>
              <a:t>17 יוני 23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9708A-EF70-289C-11FB-F23703DA1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10D7-1078-904A-F207-33374A665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A2FF-1E62-431C-8CBC-5A0998E52F2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58113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4BA9-FE43-9CDF-E6C1-566A93FA3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5DCCB6-09D4-0109-9E9A-1087D882D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92FC5-C0F4-144A-A6C0-304AF020D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4A9DB-D002-43A9-8E7E-2526AE0A617B}" type="datetime8">
              <a:rPr lang="he-IL" smtClean="0"/>
              <a:t>17 יוני 23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D7383-FD6C-FDB3-439D-29BA51FB2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B98BC-24C2-63BA-EC01-19C387C3E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A2FF-1E62-431C-8CBC-5A0998E52F2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41990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B39113-DFD1-85C3-CCAA-D86677EE92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24E6E-5CBF-FDBD-7BA3-BD49D3D7B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8DCCA-CBDD-268B-1288-2EEE46AD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1E42-8549-412C-89DD-5707452D8C9D}" type="datetime8">
              <a:rPr lang="he-IL" smtClean="0"/>
              <a:t>17 יוני 23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8EEF8-1049-9B67-A7BE-7E318ED80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41CFC-7CCA-E83B-A435-AE002F494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A2FF-1E62-431C-8CBC-5A0998E52F2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528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205E7ABC-4C5D-46B1-B87F-4D0C0E3D515E}" type="datetime8">
              <a:rPr lang="he-IL" smtClean="0"/>
              <a:t>17 יוני 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CEC66563-2314-46AD-8E2A-BA96306678A7}" type="slidenum">
              <a:rPr lang="he-IL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58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8CEB-D6E2-142C-A9FB-45880612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rtl="1">
              <a:defRPr/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791C9-1D7D-5326-15B7-5054BB1E6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55357-3FC0-D6EB-BA1D-4F93FD5A9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526B-82BF-4E6E-93FD-2CFACF8C0199}" type="datetime8">
              <a:rPr lang="he-IL" smtClean="0"/>
              <a:t>17 יוני 23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0512A-238D-A634-114B-18772DAB0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13131-D582-9AD2-EAC7-C66007949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A2FF-1E62-431C-8CBC-5A0998E52F2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681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C0A0C-A796-406F-EC12-7CA79826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C3FC0-8893-5849-547B-9869D2416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13DDF-B593-C8B9-6862-4C46BC5D0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2A5-C6A8-4AA9-A31E-253689B57130}" type="datetime8">
              <a:rPr lang="he-IL" smtClean="0"/>
              <a:t>17 יוני 23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79811-29E4-6CD6-376C-A78DA1C47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E0D5-F9A5-906E-6D50-6502A407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A2FF-1E62-431C-8CBC-5A0998E52F2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7124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B315-8B2C-7596-3ABB-31D994FA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7D93C-2A5A-8151-AFFB-4658746D6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C1B52-6898-6928-B988-18F76BB76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90C1C-8980-D874-AB14-B3CC081F8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C7D94-9A68-4AF7-9B09-21B392B94106}" type="datetime8">
              <a:rPr lang="he-IL" smtClean="0"/>
              <a:t>17 יוני 23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DBA32-785C-78BE-F09C-B9AAE62AF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BFC72-0B59-A645-1E1B-0BE4F2C24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A2FF-1E62-431C-8CBC-5A0998E52F2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15562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52720-D80C-F4AE-8DFA-7564DD635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B0D36-0684-B474-BCB1-0878C024E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4FAF6-E4DD-F59D-BFDA-914B24DED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C33F8-FB39-1171-99B5-80F61AE91F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FF9935-695A-AC97-31EB-C45F073383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617D7F-9C64-AF31-C74F-F12708E40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82A52-A2BA-470F-B9D3-B0857703AB3C}" type="datetime8">
              <a:rPr lang="he-IL" smtClean="0"/>
              <a:t>17 יוני 23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D47A-9BE1-6C1A-2344-9171C9C0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95156B-3DB1-1234-8A77-779474927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A2FF-1E62-431C-8CBC-5A0998E52F2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25277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62953-15CB-E616-D194-A7474B21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2B8BB2-05DA-337A-E46D-665554309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15DAD-FDA3-4378-A7A9-1E0C350DF677}" type="datetime8">
              <a:rPr lang="he-IL" smtClean="0"/>
              <a:t>17 יוני 23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E0A3B-926C-A853-4438-2CBE46F0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7B0F33-6C17-F4C4-26EB-EC8874D83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A2FF-1E62-431C-8CBC-5A0998E52F2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22529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990AEC-CFAD-8368-0FB8-2005B69C3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CC5BD-2ED0-4CC3-9903-C3670FF7A80A}" type="datetime8">
              <a:rPr lang="he-IL" smtClean="0"/>
              <a:t>17 יוני 23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E8DA92-8B7C-C1D8-5394-D86C9EF94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6AC4A-959B-74FB-8C9D-1B5C519F7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A2FF-1E62-431C-8CBC-5A0998E52F2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215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59D1D-F851-E420-BF47-9A92DF671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B010A-FF6E-F247-8712-1CDCDA640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E830CC-C938-631B-D5F5-751419125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7E34B-B264-1A4D-CD00-E0F00A301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CF0D3-F869-4F3D-B565-DA687BDA1A75}" type="datetime8">
              <a:rPr lang="he-IL" smtClean="0"/>
              <a:t>17 יוני 23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922656-1613-0C23-D955-603DE6BE2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EBB75-CB94-16C3-1D5C-69C520DFF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A2FF-1E62-431C-8CBC-5A0998E52F2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6886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FF9D-04B0-8130-F679-D7BC80B24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733B5-6C23-8411-C407-4B58794E2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F03F1-58C4-7A97-904E-90D25144C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B6B31-D3C8-E869-6486-F1CA12B6D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F1347-B022-433E-97D2-AD0EB3C1DFDB}" type="datetime8">
              <a:rPr lang="he-IL" smtClean="0"/>
              <a:t>17 יוני 23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04557-A688-8643-2357-8649CDAB3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73688-0716-0B61-DEA7-72C8FAC6E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A2FF-1E62-431C-8CBC-5A0998E52F2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311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9DB69A-3CE4-CC0F-DFDD-3C21B9A3C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935D6-5120-13E4-E3D1-E1EF2B214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A9158-5AA5-9EC2-AC2D-D53D39A882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2D902-F991-4375-9908-5E15BEC1ECA3}" type="datetime8">
              <a:rPr lang="he-IL" smtClean="0"/>
              <a:t>17 יוני 23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43C55-18D3-0EBE-586F-060BAEB659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13616-1DF3-4978-8DC6-F16151BAD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2A2FF-1E62-431C-8CBC-5A0998E52F2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58732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fterglow.skynetjuniorscholars.org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hyperlink" Target="https://webda.physics.muni.cz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hyperlink" Target="https://webda.physics.muni.cz/cgi-bin/ocl_page.cgi?dirname=ngc2682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hyperlink" Target="https://www.cosmos.esa.int/documents/532822/552851/vol1_all.pdf/99adf6e3-6893-4824-8fc2-8d3c9cbba2b5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da.physics.muni.cz/cgi-bin/ocl_page.cgi?dirname=ngc2682" TargetMode="External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imbad.unistra.fr/simbad" TargetMode="External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ubble Gazes at a Dazzling Star Cluster | NASA">
            <a:extLst>
              <a:ext uri="{FF2B5EF4-FFF2-40B4-BE49-F238E27FC236}">
                <a16:creationId xmlns:a16="http://schemas.microsoft.com/office/drawing/2014/main" id="{5F18BCEA-A752-94B0-DC06-97F890F413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7" r="19990" b="-1"/>
          <a:stretch/>
        </p:blipFill>
        <p:spPr bwMode="auto">
          <a:xfrm>
            <a:off x="-169" y="10"/>
            <a:ext cx="6966234" cy="695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6B589D-B3BC-4A10-79A1-14EC7AE2D7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8"/>
            <a:ext cx="4620584" cy="1841316"/>
          </a:xfrm>
        </p:spPr>
        <p:txBody>
          <a:bodyPr>
            <a:noAutofit/>
          </a:bodyPr>
          <a:lstStyle/>
          <a:p>
            <a:r>
              <a:rPr lang="he-IL" sz="6600" dirty="0">
                <a:solidFill>
                  <a:srgbClr val="FFFFFF"/>
                </a:solidFill>
              </a:rPr>
              <a:t>דיאגרמת </a:t>
            </a:r>
            <a:r>
              <a:rPr lang="en-US" sz="6600" dirty="0">
                <a:solidFill>
                  <a:srgbClr val="FFFFFF"/>
                </a:solidFill>
              </a:rPr>
              <a:t>HR</a:t>
            </a:r>
            <a:r>
              <a:rPr lang="he-IL" sz="6600" dirty="0">
                <a:solidFill>
                  <a:srgbClr val="FFFFFF"/>
                </a:solidFill>
              </a:rPr>
              <a:t> </a:t>
            </a:r>
            <a:br>
              <a:rPr lang="en-US" sz="6600" dirty="0">
                <a:solidFill>
                  <a:srgbClr val="FFFFFF"/>
                </a:solidFill>
              </a:rPr>
            </a:br>
            <a:r>
              <a:rPr lang="he-IL" sz="6600" dirty="0">
                <a:solidFill>
                  <a:srgbClr val="FFFFFF"/>
                </a:solidFill>
              </a:rPr>
              <a:t>וצבירי כוכבים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758765-D317-273C-038B-F594D8EDC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endParaRPr lang="he-IL">
              <a:solidFill>
                <a:srgbClr val="FFFFFF"/>
              </a:solidFill>
            </a:endParaRPr>
          </a:p>
        </p:txBody>
      </p:sp>
      <p:pic>
        <p:nvPicPr>
          <p:cNvPr id="1026" name="Picture 2" descr="Hertzsprung-Russell Diagram | National Schools' Observatory">
            <a:extLst>
              <a:ext uri="{FF2B5EF4-FFF2-40B4-BE49-F238E27FC236}">
                <a16:creationId xmlns:a16="http://schemas.microsoft.com/office/drawing/2014/main" id="{4EEDBA96-207E-2743-A40C-5B5F29D4D3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4" b="10549"/>
          <a:stretch/>
        </p:blipFill>
        <p:spPr bwMode="auto"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483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8C22F-7D21-49EC-3B7F-25CE6E453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880" y="365125"/>
            <a:ext cx="4058920" cy="1325563"/>
          </a:xfrm>
        </p:spPr>
        <p:txBody>
          <a:bodyPr/>
          <a:lstStyle/>
          <a:p>
            <a:r>
              <a:rPr lang="he-IL" dirty="0"/>
              <a:t>התפלגות מסת כוכבים בצביר פתוח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7F0A4-1C91-C31C-DCBC-32A4C7463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0560" y="1825625"/>
            <a:ext cx="4333240" cy="4351338"/>
          </a:xfrm>
        </p:spPr>
        <p:txBody>
          <a:bodyPr/>
          <a:lstStyle/>
          <a:p>
            <a:r>
              <a:rPr lang="he-IL" dirty="0"/>
              <a:t>התפלגות המסה של כוכבים בצביר כוכבים פתוח אינה אחידה.</a:t>
            </a:r>
          </a:p>
          <a:p>
            <a:r>
              <a:rPr lang="he-IL" dirty="0"/>
              <a:t>מרבית הכוכבים בעלי מסה נמוכה ומיעוטם בעלי מסה גבוהה.</a:t>
            </a:r>
          </a:p>
          <a:p>
            <a:r>
              <a:rPr lang="he-IL" dirty="0"/>
              <a:t>המקור</a:t>
            </a:r>
          </a:p>
          <a:p>
            <a:pPr algn="l" rtl="0"/>
            <a:r>
              <a:rPr lang="en-US" sz="1800" b="0" i="0" u="none" strike="noStrike" baseline="0" dirty="0">
                <a:latin typeface="CMR12"/>
              </a:rPr>
              <a:t>Marcos, R.F.; Marcos C.F. (2004). </a:t>
            </a:r>
            <a:r>
              <a:rPr lang="en-US" sz="1800" b="0" i="0" u="none" strike="noStrike" baseline="0" dirty="0">
                <a:latin typeface="CMBX12"/>
              </a:rPr>
              <a:t>On the recent star formation history of the Milky Way disk. </a:t>
            </a:r>
            <a:r>
              <a:rPr lang="en-US" sz="1800" b="0" i="0" u="none" strike="noStrike" baseline="0" dirty="0">
                <a:solidFill>
                  <a:srgbClr val="333333"/>
                </a:solidFill>
                <a:latin typeface="SourceSansPro-Regular"/>
              </a:rPr>
              <a:t>New Astronomy · July 2004.</a:t>
            </a:r>
            <a:endParaRPr lang="he-IL" dirty="0"/>
          </a:p>
        </p:txBody>
      </p:sp>
      <p:pic>
        <p:nvPicPr>
          <p:cNvPr id="5122" name="Picture 2" descr="Frequency distribution of the masses of open clusters. The OCIMF has... |  Download Scientific Diagram">
            <a:extLst>
              <a:ext uri="{FF2B5EF4-FFF2-40B4-BE49-F238E27FC236}">
                <a16:creationId xmlns:a16="http://schemas.microsoft.com/office/drawing/2014/main" id="{06FCFF40-450E-2EB1-2409-1374FEB8F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8" y="0"/>
            <a:ext cx="6865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371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F8944-5374-AC03-C6E1-29ADBA036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יחס מקורב בין מסת הכוכב לנגיהות שלו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39B25-C431-103C-81FF-C635778AC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900" y="1825625"/>
            <a:ext cx="4914900" cy="4351338"/>
          </a:xfrm>
        </p:spPr>
        <p:txBody>
          <a:bodyPr>
            <a:normAutofit lnSpcReduction="10000"/>
          </a:bodyPr>
          <a:lstStyle/>
          <a:p>
            <a:r>
              <a:rPr lang="he-IL" dirty="0"/>
              <a:t>בדיאגרמת </a:t>
            </a:r>
            <a:r>
              <a:rPr lang="en-US" dirty="0"/>
              <a:t>HR</a:t>
            </a:r>
            <a:r>
              <a:rPr lang="he-IL" dirty="0"/>
              <a:t> מתייחסת לנגיהות הכוכב, בעוד שקצב ההתפתחות של הכוכב נקבע לפי מסתו. </a:t>
            </a:r>
          </a:p>
          <a:p>
            <a:r>
              <a:rPr lang="he-IL" dirty="0"/>
              <a:t>כדי לקשר בין שני הגדלים נסתייע בנוסחה אמפירית מקורבת.</a:t>
            </a:r>
          </a:p>
          <a:p>
            <a:r>
              <a:rPr lang="he-IL" dirty="0"/>
              <a:t>לפיה נגיהות הכוכב נמצאת ביחס ישר למסת הכוכב בחזקת 3.5</a:t>
            </a:r>
          </a:p>
          <a:p>
            <a:r>
              <a:rPr lang="he-IL" dirty="0"/>
              <a:t>זוהי הערכה מקורבת.</a:t>
            </a:r>
          </a:p>
          <a:p>
            <a:r>
              <a:rPr lang="he-IL" dirty="0"/>
              <a:t>הדבר יסייע לנו בקביעת גילאים בהתאם לטבלה בשקופית 7</a:t>
            </a:r>
          </a:p>
          <a:p>
            <a:endParaRPr lang="he-IL" dirty="0"/>
          </a:p>
        </p:txBody>
      </p:sp>
      <p:pic>
        <p:nvPicPr>
          <p:cNvPr id="11266" name="Picture 2" descr="Stars Classifying stars: H-R diagram Vogt-Russell theorem Mass-luminosity  relation Evolution on the HR diagram. - ppt download">
            <a:extLst>
              <a:ext uri="{FF2B5EF4-FFF2-40B4-BE49-F238E27FC236}">
                <a16:creationId xmlns:a16="http://schemas.microsoft.com/office/drawing/2014/main" id="{18B84212-EFA1-5EA6-1C46-C35801AC2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90688"/>
            <a:ext cx="6354444" cy="476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6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98547-834A-DB0A-DD70-7CE676144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01600"/>
            <a:ext cx="5166360" cy="1325563"/>
          </a:xfrm>
        </p:spPr>
        <p:txBody>
          <a:bodyPr/>
          <a:lstStyle/>
          <a:p>
            <a:r>
              <a:rPr lang="he-IL" dirty="0"/>
              <a:t>צביר כוכבים צעיר – בדרך לסדרה הראשית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83437-249A-E069-4957-E5E5ACAD9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980" y="1602104"/>
            <a:ext cx="5981700" cy="5154296"/>
          </a:xfrm>
        </p:spPr>
        <p:txBody>
          <a:bodyPr>
            <a:normAutofit fontScale="92500" lnSpcReduction="20000"/>
          </a:bodyPr>
          <a:lstStyle/>
          <a:p>
            <a:r>
              <a:rPr lang="he-IL" dirty="0"/>
              <a:t>פרק הזמן שבין תחילת התכווצות ענן האבק לבין הופעתו של אב כוכב תלוי במסת הכוכב.</a:t>
            </a:r>
          </a:p>
          <a:p>
            <a:r>
              <a:rPr lang="he-IL" dirty="0"/>
              <a:t>ככל שמסת אב-הכוכב גדולה יותר הוא יגיע מהר יותר אל הסדרה הראשית.</a:t>
            </a:r>
          </a:p>
          <a:p>
            <a:r>
              <a:rPr lang="he-IL" dirty="0"/>
              <a:t>לפנינו תרשים של צביר כוכבים צעיר שבו רק הכוכבים המסיביים הגיעו לסדרה הראשית (קו חום).</a:t>
            </a:r>
          </a:p>
          <a:p>
            <a:r>
              <a:rPr lang="he-IL" dirty="0"/>
              <a:t>הכוכבים הפחות מסיבים עדיין נמצאים בשלב מוקדם יותר.</a:t>
            </a:r>
          </a:p>
          <a:p>
            <a:r>
              <a:rPr lang="he-IL" dirty="0"/>
              <a:t>ניתן להעריך את גיל הצביר לפי הכוכב הכי פחות מסיבי שהגיע לסדרה הראשית </a:t>
            </a:r>
            <a:r>
              <a:rPr lang="he-IL" dirty="0" err="1"/>
              <a:t>הנגיהות</a:t>
            </a:r>
            <a:r>
              <a:rPr lang="he-IL" dirty="0"/>
              <a:t> שלו גדולה פי 100 מזו של השמש.</a:t>
            </a:r>
          </a:p>
          <a:p>
            <a:r>
              <a:rPr lang="he-IL" dirty="0"/>
              <a:t>בצביר מבוגר יותר </a:t>
            </a:r>
            <a:r>
              <a:rPr lang="he-IL" dirty="0" err="1"/>
              <a:t>הנגיהות</a:t>
            </a:r>
            <a:r>
              <a:rPr lang="he-IL" dirty="0"/>
              <a:t> של הכוכב הפחות מסיבי שהגיע לסדרה הראשית היא 10 פעמים נגיהות השמש.</a:t>
            </a:r>
          </a:p>
        </p:txBody>
      </p:sp>
      <p:pic>
        <p:nvPicPr>
          <p:cNvPr id="7170" name="Picture 2" descr="Hypothetical H-R Diagram of a Young Cluster. In this plot titled ">
            <a:extLst>
              <a:ext uri="{FF2B5EF4-FFF2-40B4-BE49-F238E27FC236}">
                <a16:creationId xmlns:a16="http://schemas.microsoft.com/office/drawing/2014/main" id="{06F271BE-4010-3FE2-D742-1EF44BBFE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4280"/>
            <a:ext cx="5044532" cy="574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n this plot the vertical axis is labeled ">
            <a:extLst>
              <a:ext uri="{FF2B5EF4-FFF2-40B4-BE49-F238E27FC236}">
                <a16:creationId xmlns:a16="http://schemas.microsoft.com/office/drawing/2014/main" id="{BB1F7350-1674-0094-C307-29596F5DB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415"/>
            <a:ext cx="5109048" cy="617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4F2F9D-7D88-7155-4B6D-9793F2A86ABB}"/>
              </a:ext>
            </a:extLst>
          </p:cNvPr>
          <p:cNvCxnSpPr/>
          <p:nvPr/>
        </p:nvCxnSpPr>
        <p:spPr>
          <a:xfrm flipH="1">
            <a:off x="1595120" y="3048000"/>
            <a:ext cx="1584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0D78FD-717D-A758-067B-05690A026ED4}"/>
              </a:ext>
            </a:extLst>
          </p:cNvPr>
          <p:cNvCxnSpPr>
            <a:cxnSpLocks/>
          </p:cNvCxnSpPr>
          <p:nvPr/>
        </p:nvCxnSpPr>
        <p:spPr>
          <a:xfrm flipH="1">
            <a:off x="6808470" y="3169920"/>
            <a:ext cx="19450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55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6890E-FF9B-D8BA-6EFD-8AAA48B2B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עוזבים את הסדרה הראשית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35256-8BAB-19D6-865F-808BEA32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4960" y="1825625"/>
            <a:ext cx="3418840" cy="4351338"/>
          </a:xfrm>
        </p:spPr>
        <p:txBody>
          <a:bodyPr>
            <a:normAutofit fontScale="92500" lnSpcReduction="20000"/>
          </a:bodyPr>
          <a:lstStyle/>
          <a:p>
            <a:r>
              <a:rPr lang="he-IL" dirty="0"/>
              <a:t>בצביר כוכבים פתוח </a:t>
            </a:r>
            <a:r>
              <a:rPr lang="en-US" dirty="0"/>
              <a:t>M41</a:t>
            </a:r>
            <a:r>
              <a:rPr lang="he-IL" dirty="0"/>
              <a:t> חלק מהכוכבים מתחיל לעזוב את הסדרה הראשית, בעוד שחלקם הקלים יותר, טרם הגיע אליה.</a:t>
            </a:r>
          </a:p>
          <a:p>
            <a:r>
              <a:rPr lang="he-IL" dirty="0"/>
              <a:t>ניתן לקבוע את גיל הצביר לפני הנקודה שבה נמצא הכוכב המסיבי ביותר בסדרה הראשית</a:t>
            </a:r>
          </a:p>
          <a:p>
            <a:r>
              <a:rPr lang="he-IL" dirty="0"/>
              <a:t>במקרה הזה </a:t>
            </a:r>
            <a:r>
              <a:rPr lang="he-IL" dirty="0" err="1"/>
              <a:t>הנגיהות</a:t>
            </a:r>
            <a:r>
              <a:rPr lang="he-IL" dirty="0"/>
              <a:t> שלו כ- 10 פעמים נגיהות השמש</a:t>
            </a:r>
          </a:p>
        </p:txBody>
      </p:sp>
      <p:pic>
        <p:nvPicPr>
          <p:cNvPr id="8194" name="Picture 2" descr="In panel (a), on the left, the vertical axis is labeled ">
            <a:extLst>
              <a:ext uri="{FF2B5EF4-FFF2-40B4-BE49-F238E27FC236}">
                <a16:creationId xmlns:a16="http://schemas.microsoft.com/office/drawing/2014/main" id="{C163C37C-02F7-B78A-7B5C-5DF27808E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" y="1574799"/>
            <a:ext cx="7558972" cy="474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2C5DD32-F661-449F-76AC-AA7FBA266D19}"/>
              </a:ext>
            </a:extLst>
          </p:cNvPr>
          <p:cNvCxnSpPr>
            <a:cxnSpLocks/>
          </p:cNvCxnSpPr>
          <p:nvPr/>
        </p:nvCxnSpPr>
        <p:spPr>
          <a:xfrm flipH="1">
            <a:off x="1046480" y="3921760"/>
            <a:ext cx="15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738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5AF2B-F1B9-008D-D039-B89AA244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0" y="365125"/>
            <a:ext cx="5897880" cy="1325563"/>
          </a:xfrm>
        </p:spPr>
        <p:txBody>
          <a:bodyPr/>
          <a:lstStyle/>
          <a:p>
            <a:r>
              <a:rPr lang="he-IL" dirty="0"/>
              <a:t>צביר מבוגר יותר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E2AFB-DAF7-F065-2DCA-6BF98ACFF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440" y="1825625"/>
            <a:ext cx="4912360" cy="4351338"/>
          </a:xfrm>
        </p:spPr>
        <p:txBody>
          <a:bodyPr/>
          <a:lstStyle/>
          <a:p>
            <a:r>
              <a:rPr lang="he-IL" dirty="0"/>
              <a:t>בהתפלגות הכוכבים של צביר אחר על פני דיאגרמת </a:t>
            </a:r>
            <a:r>
              <a:rPr lang="en-US" dirty="0"/>
              <a:t>HR</a:t>
            </a:r>
            <a:r>
              <a:rPr lang="he-IL" dirty="0"/>
              <a:t> ניתן לראות כי הכוכב המסיבי ביותר שנותר בסדרה הראשית הוא בעל נגיהות הדומה לזו של השמש.</a:t>
            </a:r>
          </a:p>
          <a:p>
            <a:r>
              <a:rPr lang="he-IL" dirty="0"/>
              <a:t>לכן ניתן להעריך את גיל הצביר בקרוב ב- 10 מיליארד שנים.</a:t>
            </a:r>
          </a:p>
        </p:txBody>
      </p:sp>
      <p:pic>
        <p:nvPicPr>
          <p:cNvPr id="9218" name="Picture 2" descr="Hypothetical H-R Diagram of an Older Cluster. In this plot titled ">
            <a:extLst>
              <a:ext uri="{FF2B5EF4-FFF2-40B4-BE49-F238E27FC236}">
                <a16:creationId xmlns:a16="http://schemas.microsoft.com/office/drawing/2014/main" id="{891E6BEF-3F3D-3695-1068-515ABD2A0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9" y="134303"/>
            <a:ext cx="5879755" cy="652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B0CD4D-015A-5D73-B563-D05A3739E9D8}"/>
              </a:ext>
            </a:extLst>
          </p:cNvPr>
          <p:cNvCxnSpPr>
            <a:cxnSpLocks/>
          </p:cNvCxnSpPr>
          <p:nvPr/>
        </p:nvCxnSpPr>
        <p:spPr>
          <a:xfrm flipH="1">
            <a:off x="1788160" y="4429760"/>
            <a:ext cx="2915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364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5889-99FB-15F1-67AD-2C4194FF9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1475"/>
            <a:ext cx="10515600" cy="1325563"/>
          </a:xfrm>
        </p:spPr>
        <p:txBody>
          <a:bodyPr/>
          <a:lstStyle/>
          <a:p>
            <a:r>
              <a:rPr lang="he-IL" dirty="0"/>
              <a:t>קביעת הגיל לפני נקודת המפנה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FD37B-384E-AA7D-CC86-F7132C2C1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0242" name="Picture 2" descr="Simplified H-R Diagrams for Clusters of Different Ages. Each of the three diagrams in this figure have the vertical axis labeled ">
            <a:extLst>
              <a:ext uri="{FF2B5EF4-FFF2-40B4-BE49-F238E27FC236}">
                <a16:creationId xmlns:a16="http://schemas.microsoft.com/office/drawing/2014/main" id="{FFE1717F-0C43-B9FF-049E-D044A5D85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64" y="1978024"/>
            <a:ext cx="11556392" cy="400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101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8D317-8A85-FB69-16C2-D068920D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474" y="365125"/>
            <a:ext cx="6029325" cy="1325563"/>
          </a:xfrm>
        </p:spPr>
        <p:txBody>
          <a:bodyPr/>
          <a:lstStyle/>
          <a:p>
            <a:r>
              <a:rPr lang="he-IL" dirty="0"/>
              <a:t>מהו הגיל של צביר כוכבים?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C42C6-BEFF-8427-DC1F-70A31CBB5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281" y="1835785"/>
            <a:ext cx="6233160" cy="4351338"/>
          </a:xfrm>
        </p:spPr>
        <p:txBody>
          <a:bodyPr/>
          <a:lstStyle/>
          <a:p>
            <a:r>
              <a:rPr lang="he-IL" dirty="0"/>
              <a:t>הצבת הנתונים של עשרות רבות או מאות כוכבים השייכים לאותו צביר בדיאגרמת </a:t>
            </a:r>
            <a:r>
              <a:rPr lang="en-US" dirty="0"/>
              <a:t>HR</a:t>
            </a:r>
            <a:r>
              <a:rPr lang="he-IL" dirty="0"/>
              <a:t> עשוי לספק מידע על גיל הצביר.</a:t>
            </a:r>
          </a:p>
          <a:p>
            <a:r>
              <a:rPr lang="he-IL" dirty="0"/>
              <a:t>בתמונה התפלגות הכוכבים של צביר </a:t>
            </a:r>
            <a:r>
              <a:rPr lang="en-US" dirty="0"/>
              <a:t>M80</a:t>
            </a:r>
            <a:endParaRPr lang="he-IL" dirty="0"/>
          </a:p>
          <a:p>
            <a:r>
              <a:rPr lang="he-IL" dirty="0"/>
              <a:t>נקודת המפנה </a:t>
            </a:r>
            <a:r>
              <a:rPr lang="en-US" dirty="0"/>
              <a:t>turn off point</a:t>
            </a:r>
            <a:br>
              <a:rPr lang="en-US" dirty="0"/>
            </a:br>
            <a:r>
              <a:rPr lang="he-IL" dirty="0"/>
              <a:t>מאפשרת קביעת</a:t>
            </a:r>
            <a:br>
              <a:rPr lang="en-US" dirty="0"/>
            </a:br>
            <a:r>
              <a:rPr lang="he-IL" dirty="0"/>
              <a:t>גיל הצביר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DB60B06-802A-A4D9-3BB0-AD68B3A9D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1" y="0"/>
            <a:ext cx="5073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0C554A8-61FC-7F62-D902-3CB230DD2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2" b="19407"/>
          <a:stretch/>
        </p:blipFill>
        <p:spPr bwMode="auto">
          <a:xfrm>
            <a:off x="5200651" y="4199732"/>
            <a:ext cx="3717100" cy="265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34DC232-C9A5-7F48-2201-7E5087105770}"/>
              </a:ext>
            </a:extLst>
          </p:cNvPr>
          <p:cNvSpPr/>
          <p:nvPr/>
        </p:nvSpPr>
        <p:spPr>
          <a:xfrm>
            <a:off x="3338830" y="2893060"/>
            <a:ext cx="91440" cy="101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0D99AD-CB7F-C753-14E7-45F833D77D13}"/>
              </a:ext>
            </a:extLst>
          </p:cNvPr>
          <p:cNvCxnSpPr>
            <a:cxnSpLocks/>
          </p:cNvCxnSpPr>
          <p:nvPr/>
        </p:nvCxnSpPr>
        <p:spPr>
          <a:xfrm flipH="1" flipV="1">
            <a:off x="3644900" y="2994660"/>
            <a:ext cx="3122930" cy="8915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30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8D317-8A85-FB69-16C2-D068920D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474" y="365125"/>
            <a:ext cx="6029325" cy="1325563"/>
          </a:xfrm>
        </p:spPr>
        <p:txBody>
          <a:bodyPr/>
          <a:lstStyle/>
          <a:p>
            <a:r>
              <a:rPr lang="he-IL" dirty="0"/>
              <a:t>נקודת המפנה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7C42C6-BEFF-8427-DC1F-70A31CBB53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00651" y="1835785"/>
                <a:ext cx="644779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he-IL" dirty="0"/>
                  <a:t>נקודת המפנה </a:t>
                </a:r>
                <a:r>
                  <a:rPr lang="en-US" dirty="0"/>
                  <a:t>turnoff point</a:t>
                </a:r>
                <a:r>
                  <a:rPr lang="he-IL" dirty="0"/>
                  <a:t> מאפשרת קביעת גיל הצביר</a:t>
                </a:r>
              </a:p>
              <a:p>
                <a:r>
                  <a:rPr lang="he-IL" dirty="0"/>
                  <a:t>נערך את מסת הכוכבים בנקודת המפנה</a:t>
                </a:r>
              </a:p>
              <a:p>
                <a:r>
                  <a:rPr lang="he-IL" dirty="0"/>
                  <a:t>ניתן להעריך את מסת הכוכבים על פי עוצמת ההארה שלהם בהשוואה לזו של השמש.</a:t>
                </a:r>
              </a:p>
              <a:p>
                <a:r>
                  <a:rPr lang="he-IL" dirty="0"/>
                  <a:t>לפי הנתונים עוצמת ההארה היא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sub>
                    </m:sSub>
                  </m:oMath>
                </a14:m>
                <a:endParaRPr lang="he-IL" dirty="0"/>
              </a:p>
              <a:p>
                <a:r>
                  <a:rPr lang="he-IL" dirty="0"/>
                  <a:t>לכן מסת הכוכבים בנקודת המפנה קטנה מזו של השמש.</a:t>
                </a:r>
              </a:p>
              <a:p>
                <a:r>
                  <a:rPr lang="he-IL" dirty="0"/>
                  <a:t>מכאן שניתן להעריך את גיל הצביר כ- 12 מיליארד שנים.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7C42C6-BEFF-8427-DC1F-70A31CBB53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00651" y="1835785"/>
                <a:ext cx="6447790" cy="4351338"/>
              </a:xfrm>
              <a:blipFill>
                <a:blip r:embed="rId2"/>
                <a:stretch>
                  <a:fillRect l="-2174" t="-3501" r="-179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ADB60B06-802A-A4D9-3BB0-AD68B3A9D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1" y="0"/>
            <a:ext cx="5073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34DC232-C9A5-7F48-2201-7E5087105770}"/>
              </a:ext>
            </a:extLst>
          </p:cNvPr>
          <p:cNvSpPr/>
          <p:nvPr/>
        </p:nvSpPr>
        <p:spPr>
          <a:xfrm>
            <a:off x="3338830" y="2893060"/>
            <a:ext cx="91440" cy="101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0D99AD-CB7F-C753-14E7-45F833D77D13}"/>
              </a:ext>
            </a:extLst>
          </p:cNvPr>
          <p:cNvCxnSpPr>
            <a:cxnSpLocks/>
          </p:cNvCxnSpPr>
          <p:nvPr/>
        </p:nvCxnSpPr>
        <p:spPr>
          <a:xfrm flipH="1">
            <a:off x="3533775" y="2371725"/>
            <a:ext cx="3600450" cy="5213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54B26B-CE7B-EAF5-0331-E68E25397404}"/>
              </a:ext>
            </a:extLst>
          </p:cNvPr>
          <p:cNvCxnSpPr/>
          <p:nvPr/>
        </p:nvCxnSpPr>
        <p:spPr>
          <a:xfrm flipH="1">
            <a:off x="1085850" y="2956560"/>
            <a:ext cx="22529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07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CC4BAC8B-1881-D3A4-5B76-6B86F6E7BF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540" b="70656"/>
          <a:stretch/>
        </p:blipFill>
        <p:spPr>
          <a:xfrm>
            <a:off x="886408" y="998430"/>
            <a:ext cx="4230968" cy="2940623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C1CFB09-1A13-2D80-91AD-B397DF39C9F4}"/>
              </a:ext>
            </a:extLst>
          </p:cNvPr>
          <p:cNvSpPr txBox="1"/>
          <p:nvPr/>
        </p:nvSpPr>
        <p:spPr>
          <a:xfrm>
            <a:off x="-114374" y="15371"/>
            <a:ext cx="12192000" cy="741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" algn="ctr" rtl="1">
              <a:lnSpc>
                <a:spcPct val="150000"/>
              </a:lnSpc>
              <a:spcAft>
                <a:spcPts val="800"/>
              </a:spcAft>
            </a:pPr>
            <a:r>
              <a:rPr lang="he-IL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יצירת דיאגרמת </a:t>
            </a:r>
            <a:r>
              <a:rPr lang="sv-SE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HR </a:t>
            </a:r>
            <a:r>
              <a:rPr lang="he-IL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של צביר כוכבים</a:t>
            </a:r>
            <a:endParaRPr lang="en-US" sz="3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3B949B9-B7C4-A07F-4AED-004ED7A07024}"/>
              </a:ext>
            </a:extLst>
          </p:cNvPr>
          <p:cNvSpPr txBox="1"/>
          <p:nvPr/>
        </p:nvSpPr>
        <p:spPr>
          <a:xfrm>
            <a:off x="7175242" y="743987"/>
            <a:ext cx="4439816" cy="5409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1">
              <a:lnSpc>
                <a:spcPct val="150000"/>
              </a:lnSpc>
              <a:spcAft>
                <a:spcPts val="800"/>
              </a:spcAft>
            </a:pPr>
            <a:r>
              <a:rPr lang="he-IL" sz="2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כ</a:t>
            </a: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עת נערוך מדידות בקבצי </a:t>
            </a:r>
            <a:r>
              <a:rPr lang="sv-SE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fits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של צביר כוכבים וניצור דיאגרמת </a:t>
            </a:r>
            <a:r>
              <a:rPr lang="sv-SE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HR</a:t>
            </a: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של הצביר בעזרת התוכנה </a:t>
            </a:r>
            <a:r>
              <a:rPr lang="sv-SE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Afterglow</a:t>
            </a: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</a:p>
          <a:p>
            <a:pPr lvl="0" algn="just" rtl="1">
              <a:lnSpc>
                <a:spcPct val="150000"/>
              </a:lnSpc>
              <a:spcAft>
                <a:spcPts val="800"/>
              </a:spcAft>
            </a:pPr>
            <a:r>
              <a:rPr lang="en-GB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3"/>
              </a:rPr>
              <a:t>https://afterglow.skynetjuniorscholars.org/</a:t>
            </a:r>
            <a:endParaRPr lang="he-IL" sz="2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0" algn="just" rtl="1">
              <a:lnSpc>
                <a:spcPct val="150000"/>
              </a:lnSpc>
              <a:spcAft>
                <a:spcPts val="800"/>
              </a:spcAft>
            </a:pPr>
            <a:r>
              <a:rPr lang="he-IL" sz="2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תחילה נעלה</a:t>
            </a: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את קבצי ה </a:t>
            </a:r>
            <a:r>
              <a:rPr lang="en-US" sz="2800" dirty="0">
                <a:solidFill>
                  <a:srgbClr val="000000"/>
                </a:solidFill>
                <a:effectLst/>
                <a:latin typeface="David" panose="020E0502060401010101" pitchFamily="34" charset="-79"/>
                <a:ea typeface="Calibri" panose="020F0502020204030204" pitchFamily="34" charset="0"/>
              </a:rPr>
              <a:t>FTS </a:t>
            </a:r>
            <a:r>
              <a:rPr lang="he-IL" sz="2800" dirty="0">
                <a:solidFill>
                  <a:srgbClr val="000000"/>
                </a:solidFill>
                <a:effectLst/>
                <a:latin typeface="David" panose="020E0502060401010101" pitchFamily="34" charset="-79"/>
                <a:ea typeface="Calibri" panose="020F0502020204030204" pitchFamily="34" charset="0"/>
              </a:rPr>
              <a:t> </a:t>
            </a: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של הצביר  </a:t>
            </a:r>
            <a:r>
              <a:rPr lang="he-IL" sz="2800" dirty="0">
                <a:solidFill>
                  <a:srgbClr val="000000"/>
                </a:solidFill>
                <a:effectLst/>
                <a:latin typeface="David" panose="020E0502060401010101" pitchFamily="34" charset="-79"/>
                <a:ea typeface="Calibri" panose="020F0502020204030204" pitchFamily="34" charset="0"/>
              </a:rPr>
              <a:t>לתוכנה</a:t>
            </a:r>
            <a:endParaRPr lang="en-US" sz="2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CAFDEE69-A4B4-44C9-D7AA-8A9628B5C8C6}"/>
              </a:ext>
            </a:extLst>
          </p:cNvPr>
          <p:cNvCxnSpPr>
            <a:cxnSpLocks/>
          </p:cNvCxnSpPr>
          <p:nvPr/>
        </p:nvCxnSpPr>
        <p:spPr>
          <a:xfrm flipH="1" flipV="1">
            <a:off x="1363268" y="2136710"/>
            <a:ext cx="5989254" cy="34454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7FC42908-0167-9AE3-F1C7-C117D463A1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82" b="50298"/>
          <a:stretch/>
        </p:blipFill>
        <p:spPr>
          <a:xfrm>
            <a:off x="1363268" y="4264963"/>
            <a:ext cx="3754108" cy="2677886"/>
          </a:xfrm>
          <a:prstGeom prst="rect">
            <a:avLst/>
          </a:prstGeom>
        </p:spPr>
      </p:pic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77A6A98F-C92D-13DF-1217-49E1D8CE235A}"/>
              </a:ext>
            </a:extLst>
          </p:cNvPr>
          <p:cNvCxnSpPr>
            <a:cxnSpLocks/>
          </p:cNvCxnSpPr>
          <p:nvPr/>
        </p:nvCxnSpPr>
        <p:spPr>
          <a:xfrm flipH="1" flipV="1">
            <a:off x="4599992" y="5505061"/>
            <a:ext cx="2752530" cy="771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155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91DCA575-0A28-A3F5-3758-0798FBEA2A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6" t="38500" r="3208" b="22363"/>
          <a:stretch/>
        </p:blipFill>
        <p:spPr>
          <a:xfrm>
            <a:off x="166978" y="468863"/>
            <a:ext cx="7841713" cy="2472612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79FCDF9-FB40-F0F6-81F2-B75E507141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0" t="11268" r="37838" b="51095"/>
          <a:stretch/>
        </p:blipFill>
        <p:spPr>
          <a:xfrm>
            <a:off x="235050" y="3565389"/>
            <a:ext cx="3331029" cy="2244012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1D766B6F-EB05-C4C3-F89E-DA4BA6134CFD}"/>
              </a:ext>
            </a:extLst>
          </p:cNvPr>
          <p:cNvSpPr txBox="1"/>
          <p:nvPr/>
        </p:nvSpPr>
        <p:spPr>
          <a:xfrm>
            <a:off x="4439342" y="3812155"/>
            <a:ext cx="6671388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800" dirty="0"/>
              <a:t>נבחר את הקבצים ונקיש על </a:t>
            </a:r>
            <a:r>
              <a:rPr lang="sv-SE" sz="2800" dirty="0" err="1"/>
              <a:t>open</a:t>
            </a:r>
            <a:endParaRPr lang="sv-SE" sz="2800" dirty="0"/>
          </a:p>
          <a:p>
            <a:pPr algn="r" rtl="1"/>
            <a:endParaRPr lang="he-IL" sz="2800" dirty="0"/>
          </a:p>
          <a:p>
            <a:pPr algn="r" rtl="1"/>
            <a:r>
              <a:rPr lang="he-IL" sz="2800" dirty="0"/>
              <a:t>בסיום נקבל הודעה </a:t>
            </a:r>
            <a:r>
              <a:rPr lang="sv-SE" sz="2800" dirty="0" err="1"/>
              <a:t>completed</a:t>
            </a:r>
            <a:endParaRPr lang="he-IL" sz="2800" dirty="0"/>
          </a:p>
        </p:txBody>
      </p: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755AA14F-4F82-5359-11D9-2A24420D9D15}"/>
              </a:ext>
            </a:extLst>
          </p:cNvPr>
          <p:cNvCxnSpPr/>
          <p:nvPr/>
        </p:nvCxnSpPr>
        <p:spPr>
          <a:xfrm flipV="1">
            <a:off x="6755851" y="2837106"/>
            <a:ext cx="0" cy="9750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3A039808-D1A6-575F-EA86-AD63807280B1}"/>
              </a:ext>
            </a:extLst>
          </p:cNvPr>
          <p:cNvCxnSpPr>
            <a:cxnSpLocks/>
          </p:cNvCxnSpPr>
          <p:nvPr/>
        </p:nvCxnSpPr>
        <p:spPr>
          <a:xfrm flipH="1">
            <a:off x="3126243" y="4970702"/>
            <a:ext cx="362960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47E8D317-8A85-FB69-16C2-D068920D9815}"/>
              </a:ext>
            </a:extLst>
          </p:cNvPr>
          <p:cNvSpPr txBox="1">
            <a:spLocks/>
          </p:cNvSpPr>
          <p:nvPr/>
        </p:nvSpPr>
        <p:spPr>
          <a:xfrm>
            <a:off x="5324474" y="365125"/>
            <a:ext cx="60293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dirty="0"/>
              <a:t>בחירת קבצים</a:t>
            </a:r>
          </a:p>
        </p:txBody>
      </p:sp>
    </p:spTree>
    <p:extLst>
      <p:ext uri="{BB962C8B-B14F-4D97-AF65-F5344CB8AC3E}">
        <p14:creationId xmlns:p14="http://schemas.microsoft.com/office/powerpoint/2010/main" val="438542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087888" y="274638"/>
            <a:ext cx="5122912" cy="1143000"/>
          </a:xfrm>
        </p:spPr>
        <p:txBody>
          <a:bodyPr>
            <a:normAutofit fontScale="90000"/>
          </a:bodyPr>
          <a:lstStyle/>
          <a:p>
            <a:r>
              <a:rPr lang="he-IL" dirty="0"/>
              <a:t>מצפה הכוכבים </a:t>
            </a:r>
            <a:r>
              <a:rPr lang="he-IL" dirty="0" err="1"/>
              <a:t>הרוורד</a:t>
            </a:r>
            <a:r>
              <a:rPr lang="he-IL" dirty="0"/>
              <a:t> </a:t>
            </a:r>
            <a:br>
              <a:rPr lang="en-US" dirty="0"/>
            </a:br>
            <a:r>
              <a:rPr lang="he-IL" dirty="0"/>
              <a:t>ו"ההרמון של </a:t>
            </a:r>
            <a:r>
              <a:rPr lang="he-IL" dirty="0" err="1"/>
              <a:t>פיקרינג</a:t>
            </a:r>
            <a:r>
              <a:rPr lang="he-IL" dirty="0"/>
              <a:t>"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5087888" y="2060849"/>
            <a:ext cx="6758852" cy="4525963"/>
          </a:xfrm>
        </p:spPr>
        <p:txBody>
          <a:bodyPr/>
          <a:lstStyle/>
          <a:p>
            <a:pPr algn="r" rtl="1"/>
            <a:r>
              <a:rPr lang="he-IL" sz="2400" dirty="0"/>
              <a:t>החל מ- 1877 ניהל </a:t>
            </a:r>
            <a:r>
              <a:rPr lang="he-IL" sz="2400" dirty="0">
                <a:solidFill>
                  <a:srgbClr val="FF0000"/>
                </a:solidFill>
              </a:rPr>
              <a:t>אדוארד </a:t>
            </a:r>
            <a:r>
              <a:rPr lang="he-IL" sz="2400" dirty="0" err="1">
                <a:solidFill>
                  <a:srgbClr val="FF0000"/>
                </a:solidFill>
              </a:rPr>
              <a:t>פיקרניג</a:t>
            </a:r>
            <a:r>
              <a:rPr lang="he-IL" sz="2400" dirty="0">
                <a:solidFill>
                  <a:srgbClr val="FF0000"/>
                </a:solidFill>
              </a:rPr>
              <a:t> </a:t>
            </a:r>
            <a:r>
              <a:rPr lang="he-IL" sz="2400" dirty="0"/>
              <a:t>את מצפה הכוכבים הרווארד.</a:t>
            </a:r>
          </a:p>
          <a:p>
            <a:pPr algn="r" rtl="1"/>
            <a:r>
              <a:rPr lang="he-IL" sz="2400" dirty="0"/>
              <a:t>עד מותו ב- 1919 צולמו במצפה </a:t>
            </a:r>
            <a:r>
              <a:rPr lang="he-IL" sz="2400" dirty="0">
                <a:solidFill>
                  <a:srgbClr val="FF0000"/>
                </a:solidFill>
              </a:rPr>
              <a:t>כחצי מיליון </a:t>
            </a:r>
            <a:r>
              <a:rPr lang="he-IL" sz="2400" dirty="0"/>
              <a:t>צילומים אסטרונומיים.</a:t>
            </a:r>
          </a:p>
          <a:p>
            <a:pPr algn="r" rtl="1"/>
            <a:r>
              <a:rPr lang="he-IL" sz="2400" dirty="0"/>
              <a:t>מלאכת פיענוח התצלומים לא נמצאה מתאימה לגברים, ולכן רק נשים הועסקו בה.</a:t>
            </a:r>
          </a:p>
          <a:p>
            <a:pPr algn="r" rtl="1"/>
            <a:r>
              <a:rPr lang="he-IL" sz="2400" dirty="0">
                <a:solidFill>
                  <a:srgbClr val="FF0000"/>
                </a:solidFill>
              </a:rPr>
              <a:t>אנני קאנון </a:t>
            </a:r>
            <a:r>
              <a:rPr lang="he-IL" sz="2400" dirty="0"/>
              <a:t>– שקטלגה כ- 5000 כוכבים, חילקה את הכוכבים לשבע מחלקות</a:t>
            </a:r>
          </a:p>
          <a:p>
            <a:pPr algn="l"/>
            <a:r>
              <a:rPr lang="he-IL" sz="2400" dirty="0"/>
              <a:t> </a:t>
            </a:r>
            <a:r>
              <a:rPr lang="en-US" sz="2400" dirty="0"/>
              <a:t>O, B, A, F, G, K, M</a:t>
            </a:r>
            <a:endParaRPr lang="he-IL" sz="2400" dirty="0"/>
          </a:p>
          <a:p>
            <a:pPr algn="l"/>
            <a:r>
              <a:rPr lang="en-US" sz="2400" dirty="0"/>
              <a:t>Oh, Be A Fine Girl – Kiss Me.</a:t>
            </a:r>
            <a:endParaRPr lang="he-IL" sz="2400" dirty="0"/>
          </a:p>
        </p:txBody>
      </p:sp>
      <p:pic>
        <p:nvPicPr>
          <p:cNvPr id="6146" name="Picture 2" descr="http://cdn.theatlantic.com/newsroom/img/posts/766px-Human_computers_-_Dryd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0" y="0"/>
            <a:ext cx="5101602" cy="398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le:Annie Jump Cannon 1922 Portrai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10" y="1043"/>
            <a:ext cx="4868439" cy="685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74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F40E477-7349-C3FE-0A5F-A3DF2C813D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4" t="17943" r="15112" b="6565"/>
          <a:stretch/>
        </p:blipFill>
        <p:spPr>
          <a:xfrm>
            <a:off x="180392" y="209939"/>
            <a:ext cx="5915608" cy="3219061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04B5B563-FFE6-D9D8-4916-3CC61CBEE1A8}"/>
              </a:ext>
            </a:extLst>
          </p:cNvPr>
          <p:cNvSpPr txBox="1"/>
          <p:nvPr/>
        </p:nvSpPr>
        <p:spPr>
          <a:xfrm>
            <a:off x="6203993" y="2032813"/>
            <a:ext cx="58160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כעת נבחר את הקבצים שהעלנו ונפתח אותם</a:t>
            </a:r>
            <a:endParaRPr lang="he-IL" sz="2800" dirty="0"/>
          </a:p>
        </p:txBody>
      </p: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75357C39-FFB9-1469-82BF-1A594ED87506}"/>
              </a:ext>
            </a:extLst>
          </p:cNvPr>
          <p:cNvCxnSpPr>
            <a:cxnSpLocks/>
          </p:cNvCxnSpPr>
          <p:nvPr/>
        </p:nvCxnSpPr>
        <p:spPr>
          <a:xfrm flipH="1" flipV="1">
            <a:off x="1101011" y="1783875"/>
            <a:ext cx="5596122" cy="5105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051E48D3-758B-8A95-DD78-54674864EABD}"/>
              </a:ext>
            </a:extLst>
          </p:cNvPr>
          <p:cNvCxnSpPr>
            <a:cxnSpLocks/>
          </p:cNvCxnSpPr>
          <p:nvPr/>
        </p:nvCxnSpPr>
        <p:spPr>
          <a:xfrm flipH="1">
            <a:off x="5402425" y="2590800"/>
            <a:ext cx="1614194" cy="5909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1E064C4C-498F-97C0-3AE8-D0AAF03240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87" b="66562"/>
          <a:stretch/>
        </p:blipFill>
        <p:spPr>
          <a:xfrm>
            <a:off x="102636" y="4283051"/>
            <a:ext cx="6830009" cy="177177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7E8D317-8A85-FB69-16C2-D068920D9815}"/>
              </a:ext>
            </a:extLst>
          </p:cNvPr>
          <p:cNvSpPr txBox="1">
            <a:spLocks/>
          </p:cNvSpPr>
          <p:nvPr/>
        </p:nvSpPr>
        <p:spPr>
          <a:xfrm>
            <a:off x="6162675" y="429753"/>
            <a:ext cx="60293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dirty="0"/>
              <a:t>פתיחת קבצים</a:t>
            </a:r>
          </a:p>
        </p:txBody>
      </p:sp>
    </p:spTree>
    <p:extLst>
      <p:ext uri="{BB962C8B-B14F-4D97-AF65-F5344CB8AC3E}">
        <p14:creationId xmlns:p14="http://schemas.microsoft.com/office/powerpoint/2010/main" val="3373255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258656E9-9E0F-AE96-9D74-E23F39325A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41" b="66549"/>
          <a:stretch/>
        </p:blipFill>
        <p:spPr>
          <a:xfrm>
            <a:off x="0" y="0"/>
            <a:ext cx="5765997" cy="2761861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02D66134-6B38-69C6-21E3-65D1DBF3AEEC}"/>
              </a:ext>
            </a:extLst>
          </p:cNvPr>
          <p:cNvSpPr txBox="1"/>
          <p:nvPr/>
        </p:nvSpPr>
        <p:spPr>
          <a:xfrm>
            <a:off x="6195393" y="820019"/>
            <a:ext cx="5765997" cy="2619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1">
              <a:lnSpc>
                <a:spcPct val="150000"/>
              </a:lnSpc>
            </a:pP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נבחר באפשרות השארת הקבצים פתוחים על ידי בחירת כל קובץ בתורו</a:t>
            </a:r>
          </a:p>
          <a:p>
            <a:pPr lvl="0" algn="just" rtl="1">
              <a:lnSpc>
                <a:spcPct val="150000"/>
              </a:lnSpc>
            </a:pP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ואז הקשה עם עכבר ימני על לשונית כל תמונה ובחירת </a:t>
            </a:r>
            <a:r>
              <a:rPr lang="sv-SE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keep</a:t>
            </a:r>
            <a:r>
              <a:rPr lang="sv-SE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v-SE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open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F80A1E97-3B39-AD5E-A251-1A0D494512A0}"/>
              </a:ext>
            </a:extLst>
          </p:cNvPr>
          <p:cNvCxnSpPr>
            <a:cxnSpLocks/>
          </p:cNvCxnSpPr>
          <p:nvPr/>
        </p:nvCxnSpPr>
        <p:spPr>
          <a:xfrm flipH="1">
            <a:off x="3340359" y="1866122"/>
            <a:ext cx="3419192" cy="4012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תמונה 9">
            <a:extLst>
              <a:ext uri="{FF2B5EF4-FFF2-40B4-BE49-F238E27FC236}">
                <a16:creationId xmlns:a16="http://schemas.microsoft.com/office/drawing/2014/main" id="{8178F69D-743D-D390-82AC-3F4021EDAE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" t="4522" r="62687" b="42994"/>
          <a:stretch/>
        </p:blipFill>
        <p:spPr>
          <a:xfrm>
            <a:off x="-37323" y="3369938"/>
            <a:ext cx="4529853" cy="3168974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6556F53B-7E08-973D-3A1F-E3C727FD3E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57" b="45469"/>
          <a:stretch/>
        </p:blipFill>
        <p:spPr>
          <a:xfrm>
            <a:off x="6759551" y="3643449"/>
            <a:ext cx="5328144" cy="3200400"/>
          </a:xfrm>
          <a:prstGeom prst="rect">
            <a:avLst/>
          </a:prstGeom>
        </p:spPr>
      </p:pic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9F4FF2A5-4BD0-13C7-879B-8D49A3D5DB0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9078392" y="3439198"/>
            <a:ext cx="1409216" cy="21322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244B841D-DBFB-36EB-2DC6-296DCBB9C87B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4068147" y="3439198"/>
            <a:ext cx="5010245" cy="15900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47E8D317-8A85-FB69-16C2-D068920D9815}"/>
              </a:ext>
            </a:extLst>
          </p:cNvPr>
          <p:cNvSpPr txBox="1">
            <a:spLocks/>
          </p:cNvSpPr>
          <p:nvPr/>
        </p:nvSpPr>
        <p:spPr>
          <a:xfrm>
            <a:off x="5932065" y="122608"/>
            <a:ext cx="60293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dirty="0"/>
              <a:t>קבצים פתוחים</a:t>
            </a:r>
          </a:p>
        </p:txBody>
      </p:sp>
    </p:spTree>
    <p:extLst>
      <p:ext uri="{BB962C8B-B14F-4D97-AF65-F5344CB8AC3E}">
        <p14:creationId xmlns:p14="http://schemas.microsoft.com/office/powerpoint/2010/main" val="1780773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8D4F398-48C9-AA45-4B62-EF1823680A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76" b="46936"/>
          <a:stretch/>
        </p:blipFill>
        <p:spPr>
          <a:xfrm>
            <a:off x="44764" y="0"/>
            <a:ext cx="5724193" cy="3172408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5F2E2CB7-5380-5D5B-421D-916799108E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03"/>
          <a:stretch/>
        </p:blipFill>
        <p:spPr>
          <a:xfrm>
            <a:off x="26438" y="3623477"/>
            <a:ext cx="4229099" cy="3234523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233BB9C2-8A3C-25AF-109C-7EA67539DEDA}"/>
              </a:ext>
            </a:extLst>
          </p:cNvPr>
          <p:cNvSpPr txBox="1"/>
          <p:nvPr/>
        </p:nvSpPr>
        <p:spPr>
          <a:xfrm>
            <a:off x="5677073" y="1583788"/>
            <a:ext cx="6097554" cy="4558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1">
              <a:lnSpc>
                <a:spcPct val="150000"/>
              </a:lnSpc>
            </a:pP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נקיש עם עכבר ימני על לשונית תמונה ונבחר באפשרות </a:t>
            </a:r>
          </a:p>
          <a:p>
            <a:pPr lvl="0" algn="just" rtl="1">
              <a:lnSpc>
                <a:spcPct val="150000"/>
              </a:lnSpc>
            </a:pPr>
            <a:r>
              <a:rPr lang="sv-SE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Split down</a:t>
            </a:r>
            <a:endParaRPr lang="he-IL" sz="2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 rtl="1">
              <a:lnSpc>
                <a:spcPct val="150000"/>
              </a:lnSpc>
            </a:pPr>
            <a:endParaRPr lang="he-IL" sz="2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 rtl="1">
              <a:lnSpc>
                <a:spcPct val="150000"/>
              </a:lnSpc>
            </a:pPr>
            <a:endParaRPr lang="he-IL" sz="2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 rtl="1">
              <a:lnSpc>
                <a:spcPct val="150000"/>
              </a:lnSpc>
            </a:pPr>
            <a:endParaRPr lang="he-IL" sz="2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 rtl="1">
              <a:lnSpc>
                <a:spcPct val="150000"/>
              </a:lnSpc>
            </a:pP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כדי הציג תמונה אחת מתחת לשנייה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F6A22FB0-159B-B506-F596-6359C468924D}"/>
              </a:ext>
            </a:extLst>
          </p:cNvPr>
          <p:cNvCxnSpPr>
            <a:cxnSpLocks/>
          </p:cNvCxnSpPr>
          <p:nvPr/>
        </p:nvCxnSpPr>
        <p:spPr>
          <a:xfrm flipH="1" flipV="1">
            <a:off x="5141167" y="2369976"/>
            <a:ext cx="4832566" cy="9743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5494F877-2648-3AF0-AC6D-BC631F8A87CB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4255537" y="5240739"/>
            <a:ext cx="2466996" cy="5673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47E8D317-8A85-FB69-16C2-D068920D9815}"/>
              </a:ext>
            </a:extLst>
          </p:cNvPr>
          <p:cNvSpPr txBox="1">
            <a:spLocks/>
          </p:cNvSpPr>
          <p:nvPr/>
        </p:nvSpPr>
        <p:spPr>
          <a:xfrm>
            <a:off x="5324474" y="365125"/>
            <a:ext cx="60293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dirty="0"/>
              <a:t>אגרון תצוגת הקבצים</a:t>
            </a:r>
          </a:p>
        </p:txBody>
      </p:sp>
    </p:spTree>
    <p:extLst>
      <p:ext uri="{BB962C8B-B14F-4D97-AF65-F5344CB8AC3E}">
        <p14:creationId xmlns:p14="http://schemas.microsoft.com/office/powerpoint/2010/main" val="3886292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462319B0-8BAA-A2A6-67C5-EF92E1DA19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90" b="27077"/>
          <a:stretch/>
        </p:blipFill>
        <p:spPr>
          <a:xfrm>
            <a:off x="0" y="0"/>
            <a:ext cx="3979577" cy="5986262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21533A1-B1E1-16D0-46F0-5A292E7173D7}"/>
              </a:ext>
            </a:extLst>
          </p:cNvPr>
          <p:cNvSpPr txBox="1"/>
          <p:nvPr/>
        </p:nvSpPr>
        <p:spPr>
          <a:xfrm>
            <a:off x="5821401" y="3626032"/>
            <a:ext cx="60975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נעבור לתפריט הגדרות ונסנכרן את תצוגת שתי התמונות לפי פיקסל</a:t>
            </a:r>
            <a:endParaRPr lang="he-IL" sz="2800" dirty="0"/>
          </a:p>
        </p:txBody>
      </p: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2A271DA7-A212-D638-7980-5FB2DB1D32F1}"/>
              </a:ext>
            </a:extLst>
          </p:cNvPr>
          <p:cNvCxnSpPr>
            <a:cxnSpLocks/>
          </p:cNvCxnSpPr>
          <p:nvPr/>
        </p:nvCxnSpPr>
        <p:spPr>
          <a:xfrm flipH="1">
            <a:off x="1642188" y="4233333"/>
            <a:ext cx="5554479" cy="4319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A5E9079B-B6AD-3436-E45A-A4DDD674EACA}"/>
              </a:ext>
            </a:extLst>
          </p:cNvPr>
          <p:cNvCxnSpPr>
            <a:cxnSpLocks/>
          </p:cNvCxnSpPr>
          <p:nvPr/>
        </p:nvCxnSpPr>
        <p:spPr>
          <a:xfrm flipH="1" flipV="1">
            <a:off x="522514" y="1390261"/>
            <a:ext cx="5675086" cy="23668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CF871021-7D08-F29A-F31C-534BC7A6DE06}"/>
              </a:ext>
            </a:extLst>
          </p:cNvPr>
          <p:cNvCxnSpPr>
            <a:cxnSpLocks/>
          </p:cNvCxnSpPr>
          <p:nvPr/>
        </p:nvCxnSpPr>
        <p:spPr>
          <a:xfrm flipH="1">
            <a:off x="2304662" y="4419600"/>
            <a:ext cx="5086738" cy="10294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7E8D317-8A85-FB69-16C2-D068920D9815}"/>
              </a:ext>
            </a:extLst>
          </p:cNvPr>
          <p:cNvSpPr txBox="1">
            <a:spLocks/>
          </p:cNvSpPr>
          <p:nvPr/>
        </p:nvSpPr>
        <p:spPr>
          <a:xfrm>
            <a:off x="5324474" y="365125"/>
            <a:ext cx="60293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dirty="0"/>
              <a:t>סנכרון התצוגה</a:t>
            </a:r>
          </a:p>
        </p:txBody>
      </p:sp>
    </p:spTree>
    <p:extLst>
      <p:ext uri="{BB962C8B-B14F-4D97-AF65-F5344CB8AC3E}">
        <p14:creationId xmlns:p14="http://schemas.microsoft.com/office/powerpoint/2010/main" val="3017246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3CB02A8-CC11-06FB-FDB3-54951ECF2B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9" r="35638"/>
          <a:stretch/>
        </p:blipFill>
        <p:spPr>
          <a:xfrm>
            <a:off x="0" y="0"/>
            <a:ext cx="5960608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A4686FC8-72D3-37E4-1DBB-89685786087F}"/>
              </a:ext>
            </a:extLst>
          </p:cNvPr>
          <p:cNvSpPr txBox="1"/>
          <p:nvPr/>
        </p:nvSpPr>
        <p:spPr>
          <a:xfrm>
            <a:off x="6231394" y="2346013"/>
            <a:ext cx="561936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/>
            <a:r>
              <a:rPr lang="he-IL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ניתן להקטין את התמונות להצגה מלאה שלהן על ידי גלילת עכבר או לחיצה על כפתורי התאמת תצוגה בתחתית המסך מתחת לתמונות</a:t>
            </a:r>
            <a:endParaRPr lang="he-IL" sz="2800" dirty="0"/>
          </a:p>
        </p:txBody>
      </p: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FBF4AE63-D708-A3F2-E322-61F5294BC9A3}"/>
              </a:ext>
            </a:extLst>
          </p:cNvPr>
          <p:cNvCxnSpPr>
            <a:cxnSpLocks/>
          </p:cNvCxnSpPr>
          <p:nvPr/>
        </p:nvCxnSpPr>
        <p:spPr>
          <a:xfrm flipH="1">
            <a:off x="5393094" y="3965510"/>
            <a:ext cx="4170784" cy="26125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47E8D317-8A85-FB69-16C2-D068920D9815}"/>
              </a:ext>
            </a:extLst>
          </p:cNvPr>
          <p:cNvSpPr txBox="1">
            <a:spLocks/>
          </p:cNvSpPr>
          <p:nvPr/>
        </p:nvSpPr>
        <p:spPr>
          <a:xfrm>
            <a:off x="5960608" y="415925"/>
            <a:ext cx="60293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dirty="0"/>
              <a:t>הקטנת התצוגה</a:t>
            </a:r>
          </a:p>
        </p:txBody>
      </p:sp>
    </p:spTree>
    <p:extLst>
      <p:ext uri="{BB962C8B-B14F-4D97-AF65-F5344CB8AC3E}">
        <p14:creationId xmlns:p14="http://schemas.microsoft.com/office/powerpoint/2010/main" val="1661453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3573B5C-B26C-6533-3F87-3A91B221E9EB}"/>
              </a:ext>
            </a:extLst>
          </p:cNvPr>
          <p:cNvSpPr txBox="1"/>
          <p:nvPr/>
        </p:nvSpPr>
        <p:spPr>
          <a:xfrm>
            <a:off x="5212377" y="2197360"/>
            <a:ext cx="6438900" cy="1972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1">
              <a:lnSpc>
                <a:spcPct val="150000"/>
              </a:lnSpc>
            </a:pP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באמצעות תחתית התפריט מימין </a:t>
            </a:r>
          </a:p>
          <a:p>
            <a:pPr lvl="0" algn="just" rtl="1">
              <a:lnSpc>
                <a:spcPct val="150000"/>
              </a:lnSpc>
            </a:pP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ניתן לשנות ניגודיות התמונות </a:t>
            </a:r>
          </a:p>
          <a:p>
            <a:pPr lvl="0" algn="just" rtl="1">
              <a:lnSpc>
                <a:spcPct val="150000"/>
              </a:lnSpc>
            </a:pP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או להפוך את התצוגה לתשליל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2447BAB1-CA04-3A2B-30B5-F980B0E8CF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2"/>
          <a:stretch/>
        </p:blipFill>
        <p:spPr>
          <a:xfrm>
            <a:off x="0" y="0"/>
            <a:ext cx="4867144" cy="6858000"/>
          </a:xfrm>
          <a:prstGeom prst="rect">
            <a:avLst/>
          </a:prstGeom>
        </p:spPr>
      </p:pic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C3131565-CD90-65B7-CC35-2D4E430EBB27}"/>
              </a:ext>
            </a:extLst>
          </p:cNvPr>
          <p:cNvCxnSpPr>
            <a:cxnSpLocks/>
          </p:cNvCxnSpPr>
          <p:nvPr/>
        </p:nvCxnSpPr>
        <p:spPr>
          <a:xfrm flipH="1">
            <a:off x="2433572" y="3247053"/>
            <a:ext cx="5254852" cy="7744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EE7168EF-142A-E5C2-5900-D5DB5EAE4D70}"/>
              </a:ext>
            </a:extLst>
          </p:cNvPr>
          <p:cNvCxnSpPr>
            <a:cxnSpLocks/>
          </p:cNvCxnSpPr>
          <p:nvPr/>
        </p:nvCxnSpPr>
        <p:spPr>
          <a:xfrm flipH="1">
            <a:off x="345233" y="3247053"/>
            <a:ext cx="7343191" cy="6811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CBC6839B-F5C1-D248-8F40-C70688DA125E}"/>
              </a:ext>
            </a:extLst>
          </p:cNvPr>
          <p:cNvCxnSpPr>
            <a:cxnSpLocks/>
          </p:cNvCxnSpPr>
          <p:nvPr/>
        </p:nvCxnSpPr>
        <p:spPr>
          <a:xfrm flipH="1">
            <a:off x="2845837" y="3928188"/>
            <a:ext cx="4581330" cy="12905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308259FA-D46E-9A93-C7A7-81C9CC6093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7" r="36180"/>
          <a:stretch/>
        </p:blipFill>
        <p:spPr>
          <a:xfrm>
            <a:off x="9109557" y="4170208"/>
            <a:ext cx="2244243" cy="265740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7E8D317-8A85-FB69-16C2-D068920D9815}"/>
              </a:ext>
            </a:extLst>
          </p:cNvPr>
          <p:cNvSpPr txBox="1">
            <a:spLocks/>
          </p:cNvSpPr>
          <p:nvPr/>
        </p:nvSpPr>
        <p:spPr>
          <a:xfrm>
            <a:off x="5324474" y="365125"/>
            <a:ext cx="60293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dirty="0"/>
              <a:t>ניגודיות ותשליל התמונה</a:t>
            </a:r>
          </a:p>
        </p:txBody>
      </p:sp>
    </p:spTree>
    <p:extLst>
      <p:ext uri="{BB962C8B-B14F-4D97-AF65-F5344CB8AC3E}">
        <p14:creationId xmlns:p14="http://schemas.microsoft.com/office/powerpoint/2010/main" val="3107893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96BF39FA-F53D-13A3-997E-93EC99CBE2AA}"/>
              </a:ext>
            </a:extLst>
          </p:cNvPr>
          <p:cNvSpPr txBox="1"/>
          <p:nvPr/>
        </p:nvSpPr>
        <p:spPr>
          <a:xfrm>
            <a:off x="5709730" y="1575788"/>
            <a:ext cx="609755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/>
            <a:r>
              <a:rPr lang="he-IL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נעבור לתפריט פוטומטריה על ידי לחיצה על סמל הכוכב מימין </a:t>
            </a:r>
          </a:p>
          <a:p>
            <a:pPr algn="just" rtl="1"/>
            <a:endParaRPr lang="he-IL" sz="28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algn="just" rtl="1"/>
            <a:endParaRPr lang="he-IL" sz="2800" dirty="0">
              <a:solidFill>
                <a:srgbClr val="000000"/>
              </a:solidFill>
              <a:ea typeface="Calibri" panose="020F0502020204030204" pitchFamily="34" charset="0"/>
            </a:endParaRPr>
          </a:p>
          <a:p>
            <a:pPr algn="just" rtl="1"/>
            <a:endParaRPr lang="he-IL" sz="28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algn="just" rtl="1"/>
            <a:r>
              <a:rPr lang="he-IL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ואז להגדרות </a:t>
            </a:r>
          </a:p>
          <a:p>
            <a:pPr algn="just" rtl="1"/>
            <a:r>
              <a:rPr lang="he-IL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על ידי לחיצה על סמל גלגל השיניים </a:t>
            </a:r>
          </a:p>
          <a:p>
            <a:pPr algn="just" rtl="1"/>
            <a:r>
              <a:rPr lang="he-IL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למעלה מימין</a:t>
            </a:r>
            <a:endParaRPr lang="he-IL" sz="2800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BA51C5E-21FC-5096-41C7-575E8FB745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67" b="11429"/>
          <a:stretch/>
        </p:blipFill>
        <p:spPr>
          <a:xfrm>
            <a:off x="0" y="-1"/>
            <a:ext cx="5514392" cy="6842473"/>
          </a:xfrm>
          <a:prstGeom prst="rect">
            <a:avLst/>
          </a:prstGeom>
        </p:spPr>
      </p:pic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A010E9B7-45D5-274F-82EE-471311293BB4}"/>
              </a:ext>
            </a:extLst>
          </p:cNvPr>
          <p:cNvCxnSpPr>
            <a:cxnSpLocks/>
          </p:cNvCxnSpPr>
          <p:nvPr/>
        </p:nvCxnSpPr>
        <p:spPr>
          <a:xfrm flipH="1">
            <a:off x="5411755" y="2353733"/>
            <a:ext cx="3004112" cy="7813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1801EEE4-7825-35D8-00BA-448272EB25E9}"/>
              </a:ext>
            </a:extLst>
          </p:cNvPr>
          <p:cNvCxnSpPr>
            <a:cxnSpLocks/>
          </p:cNvCxnSpPr>
          <p:nvPr/>
        </p:nvCxnSpPr>
        <p:spPr>
          <a:xfrm flipH="1" flipV="1">
            <a:off x="4366727" y="410547"/>
            <a:ext cx="3163077" cy="38162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47E8D317-8A85-FB69-16C2-D068920D9815}"/>
              </a:ext>
            </a:extLst>
          </p:cNvPr>
          <p:cNvSpPr txBox="1">
            <a:spLocks/>
          </p:cNvSpPr>
          <p:nvPr/>
        </p:nvSpPr>
        <p:spPr>
          <a:xfrm>
            <a:off x="5324474" y="365125"/>
            <a:ext cx="60293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dirty="0"/>
              <a:t>הכנה </a:t>
            </a:r>
            <a:r>
              <a:rPr lang="he-IL" dirty="0" err="1"/>
              <a:t>לפוטומטריה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05774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21C366E-B7B6-B12A-1A88-73A477E13F2C}"/>
              </a:ext>
            </a:extLst>
          </p:cNvPr>
          <p:cNvSpPr txBox="1"/>
          <p:nvPr/>
        </p:nvSpPr>
        <p:spPr>
          <a:xfrm>
            <a:off x="8161867" y="565066"/>
            <a:ext cx="386166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/>
            <a:r>
              <a:rPr lang="he-IL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בתפריט שנפתח נבחר בכל אחת משלושת הלשוניות בהגדרות כמסומן כאן ונשמור</a:t>
            </a:r>
            <a:endParaRPr lang="he-IL" sz="2800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82DABF68-3796-5D4B-A97F-AC2FF0FDD2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3" t="12948" r="43461" b="29412"/>
          <a:stretch/>
        </p:blipFill>
        <p:spPr>
          <a:xfrm>
            <a:off x="0" y="84045"/>
            <a:ext cx="4870580" cy="3394646"/>
          </a:xfrm>
          <a:prstGeom prst="rect">
            <a:avLst/>
          </a:prstGeom>
        </p:spPr>
      </p:pic>
      <p:pic>
        <p:nvPicPr>
          <p:cNvPr id="7" name="תמונה 6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81432AE4-DB61-8969-FB98-CB6624C33C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8" t="13033" r="43515" b="15568"/>
          <a:stretch/>
        </p:blipFill>
        <p:spPr>
          <a:xfrm>
            <a:off x="6802016" y="2283829"/>
            <a:ext cx="5281127" cy="4522853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D58C6B53-FCE8-849A-AF6A-FE8EDDE3554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4" t="12519" r="54045" b="47282"/>
          <a:stretch/>
        </p:blipFill>
        <p:spPr>
          <a:xfrm>
            <a:off x="0" y="3598889"/>
            <a:ext cx="5934269" cy="3880846"/>
          </a:xfrm>
          <a:prstGeom prst="rect">
            <a:avLst/>
          </a:prstGeom>
        </p:spPr>
      </p:pic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64F6BDD3-23B2-7B1A-7919-DC5FA79389FE}"/>
              </a:ext>
            </a:extLst>
          </p:cNvPr>
          <p:cNvCxnSpPr>
            <a:cxnSpLocks/>
          </p:cNvCxnSpPr>
          <p:nvPr/>
        </p:nvCxnSpPr>
        <p:spPr>
          <a:xfrm flipH="1" flipV="1">
            <a:off x="1250302" y="895266"/>
            <a:ext cx="5449078" cy="3592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C625E27F-4003-CDF3-02BA-771197931A24}"/>
              </a:ext>
            </a:extLst>
          </p:cNvPr>
          <p:cNvCxnSpPr>
            <a:cxnSpLocks/>
          </p:cNvCxnSpPr>
          <p:nvPr/>
        </p:nvCxnSpPr>
        <p:spPr>
          <a:xfrm flipH="1">
            <a:off x="1054359" y="1254482"/>
            <a:ext cx="5645021" cy="1062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C60F3901-E9B1-1175-D752-58BC163F9D30}"/>
              </a:ext>
            </a:extLst>
          </p:cNvPr>
          <p:cNvCxnSpPr>
            <a:cxnSpLocks/>
          </p:cNvCxnSpPr>
          <p:nvPr/>
        </p:nvCxnSpPr>
        <p:spPr>
          <a:xfrm>
            <a:off x="6699380" y="1254482"/>
            <a:ext cx="3722914" cy="18058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5365C811-B977-65BF-7422-C31555A8C729}"/>
              </a:ext>
            </a:extLst>
          </p:cNvPr>
          <p:cNvCxnSpPr>
            <a:cxnSpLocks/>
          </p:cNvCxnSpPr>
          <p:nvPr/>
        </p:nvCxnSpPr>
        <p:spPr>
          <a:xfrm flipH="1">
            <a:off x="3760237" y="1289321"/>
            <a:ext cx="2939143" cy="33946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7E8D317-8A85-FB69-16C2-D068920D9815}"/>
              </a:ext>
            </a:extLst>
          </p:cNvPr>
          <p:cNvSpPr txBox="1">
            <a:spLocks/>
          </p:cNvSpPr>
          <p:nvPr/>
        </p:nvSpPr>
        <p:spPr>
          <a:xfrm>
            <a:off x="3106219" y="84045"/>
            <a:ext cx="60293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dirty="0"/>
              <a:t>הכנה </a:t>
            </a:r>
            <a:r>
              <a:rPr lang="he-IL" dirty="0" err="1"/>
              <a:t>לפוטומטריה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66179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6141253D-D041-B3D7-062E-C03ECFD634D9}"/>
              </a:ext>
            </a:extLst>
          </p:cNvPr>
          <p:cNvSpPr txBox="1"/>
          <p:nvPr/>
        </p:nvSpPr>
        <p:spPr>
          <a:xfrm>
            <a:off x="7417837" y="136525"/>
            <a:ext cx="4331735" cy="6475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1">
              <a:lnSpc>
                <a:spcPct val="150000"/>
              </a:lnSpc>
            </a:pP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נקיש על כמה כוכבים בולטים בתמונה העליונה, הם ישמשו ככוכבי סטנדרט</a:t>
            </a:r>
            <a:r>
              <a:rPr lang="he-IL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על פיהם נחשב את המגניטוד של שאר הכוכבים בתמונה.</a:t>
            </a:r>
          </a:p>
          <a:p>
            <a:pPr lvl="0" algn="just" rtl="1">
              <a:lnSpc>
                <a:spcPct val="150000"/>
              </a:lnSpc>
            </a:pPr>
            <a:endParaRPr lang="he-IL" sz="2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 rtl="1">
              <a:lnSpc>
                <a:spcPct val="150000"/>
              </a:lnSpc>
            </a:pP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הם מסומנים ונמדדים אוטומטית גם בתמונה התחתונה ומתקבלת טבלה עם הנתונים שלהם בכל תמונה. 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0AF3E3E-D3C3-06C0-67AD-9FAB03B217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4" t="7282" r="5328"/>
          <a:stretch/>
        </p:blipFill>
        <p:spPr>
          <a:xfrm>
            <a:off x="0" y="1184469"/>
            <a:ext cx="7361853" cy="5346440"/>
          </a:xfrm>
          <a:prstGeom prst="rect">
            <a:avLst/>
          </a:prstGeom>
        </p:spPr>
      </p:pic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375948C1-9296-A601-0004-0BCE2D41DC0D}"/>
              </a:ext>
            </a:extLst>
          </p:cNvPr>
          <p:cNvCxnSpPr>
            <a:cxnSpLocks/>
          </p:cNvCxnSpPr>
          <p:nvPr/>
        </p:nvCxnSpPr>
        <p:spPr>
          <a:xfrm flipH="1" flipV="1">
            <a:off x="2379306" y="2203569"/>
            <a:ext cx="6811348" cy="9221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1087AA31-A8E6-69B3-A184-73D2EFA55DB1}"/>
              </a:ext>
            </a:extLst>
          </p:cNvPr>
          <p:cNvCxnSpPr>
            <a:cxnSpLocks/>
          </p:cNvCxnSpPr>
          <p:nvPr/>
        </p:nvCxnSpPr>
        <p:spPr>
          <a:xfrm flipH="1" flipV="1">
            <a:off x="2023533" y="3022600"/>
            <a:ext cx="7167120" cy="1124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24B48AA2-BFD3-31EA-93F8-F16B9633B4D5}"/>
              </a:ext>
            </a:extLst>
          </p:cNvPr>
          <p:cNvCxnSpPr>
            <a:cxnSpLocks/>
          </p:cNvCxnSpPr>
          <p:nvPr/>
        </p:nvCxnSpPr>
        <p:spPr>
          <a:xfrm flipH="1" flipV="1">
            <a:off x="2379306" y="4842933"/>
            <a:ext cx="4422710" cy="14738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55AD4004-A1AA-E7EB-EA9B-635A011DB538}"/>
              </a:ext>
            </a:extLst>
          </p:cNvPr>
          <p:cNvCxnSpPr>
            <a:cxnSpLocks/>
          </p:cNvCxnSpPr>
          <p:nvPr/>
        </p:nvCxnSpPr>
        <p:spPr>
          <a:xfrm flipH="1" flipV="1">
            <a:off x="2082800" y="5664200"/>
            <a:ext cx="4719216" cy="6526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44FA330C-C7DD-9C6D-0111-8F0403509CEE}"/>
              </a:ext>
            </a:extLst>
          </p:cNvPr>
          <p:cNvCxnSpPr>
            <a:cxnSpLocks/>
          </p:cNvCxnSpPr>
          <p:nvPr/>
        </p:nvCxnSpPr>
        <p:spPr>
          <a:xfrm flipH="1" flipV="1">
            <a:off x="6646333" y="5249333"/>
            <a:ext cx="211667" cy="10674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47E8D317-8A85-FB69-16C2-D068920D9815}"/>
              </a:ext>
            </a:extLst>
          </p:cNvPr>
          <p:cNvSpPr txBox="1">
            <a:spLocks/>
          </p:cNvSpPr>
          <p:nvPr/>
        </p:nvSpPr>
        <p:spPr>
          <a:xfrm>
            <a:off x="1332528" y="115190"/>
            <a:ext cx="60293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dirty="0"/>
              <a:t>כוכבי תקן</a:t>
            </a:r>
          </a:p>
        </p:txBody>
      </p:sp>
    </p:spTree>
    <p:extLst>
      <p:ext uri="{BB962C8B-B14F-4D97-AF65-F5344CB8AC3E}">
        <p14:creationId xmlns:p14="http://schemas.microsoft.com/office/powerpoint/2010/main" val="1219658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0BC3FEE-44F4-995A-FCB0-F0E9F86105CC}"/>
              </a:ext>
            </a:extLst>
          </p:cNvPr>
          <p:cNvSpPr txBox="1"/>
          <p:nvPr/>
        </p:nvSpPr>
        <p:spPr>
          <a:xfrm>
            <a:off x="5833188" y="2319157"/>
            <a:ext cx="6097554" cy="3892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1">
              <a:lnSpc>
                <a:spcPct val="150000"/>
              </a:lnSpc>
            </a:pPr>
            <a:r>
              <a:rPr lang="he-IL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נעתיק את הקואורדינטות של הכוכבים בולטים שסימנו בתמונה</a:t>
            </a:r>
          </a:p>
          <a:p>
            <a:pPr lvl="0" algn="just" rtl="1">
              <a:lnSpc>
                <a:spcPct val="150000"/>
              </a:lnSpc>
            </a:pPr>
            <a:r>
              <a:rPr lang="he-IL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כדי לחפש את הנתונים שלהם בקטלוג הכוכבים </a:t>
            </a:r>
            <a:r>
              <a:rPr lang="sv-SE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simbad</a:t>
            </a:r>
            <a:endParaRPr lang="he-IL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 rtl="1">
              <a:lnSpc>
                <a:spcPct val="150000"/>
              </a:lnSpc>
            </a:pPr>
            <a:r>
              <a:rPr lang="he-IL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לחליפין ניתן למצוא את הנתונים בעזרת התוכנה אלדין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28DE771-3B35-B092-D2F6-CBB9CDB9D4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8" t="9320" r="5810" b="13046"/>
          <a:stretch/>
        </p:blipFill>
        <p:spPr>
          <a:xfrm>
            <a:off x="33046" y="-123629"/>
            <a:ext cx="5642688" cy="7254551"/>
          </a:xfrm>
          <a:prstGeom prst="rect">
            <a:avLst/>
          </a:prstGeom>
        </p:spPr>
      </p:pic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921466B4-3439-CC4C-7F11-2BC231B53EB0}"/>
              </a:ext>
            </a:extLst>
          </p:cNvPr>
          <p:cNvCxnSpPr>
            <a:cxnSpLocks/>
          </p:cNvCxnSpPr>
          <p:nvPr/>
        </p:nvCxnSpPr>
        <p:spPr>
          <a:xfrm flipH="1" flipV="1">
            <a:off x="4030824" y="3041780"/>
            <a:ext cx="4579776" cy="3872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47E8D317-8A85-FB69-16C2-D068920D9815}"/>
              </a:ext>
            </a:extLst>
          </p:cNvPr>
          <p:cNvSpPr txBox="1">
            <a:spLocks/>
          </p:cNvSpPr>
          <p:nvPr/>
        </p:nvSpPr>
        <p:spPr>
          <a:xfrm>
            <a:off x="5091728" y="326856"/>
            <a:ext cx="60293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dirty="0"/>
              <a:t>קבלת נתונים של כוכבי תקן</a:t>
            </a:r>
          </a:p>
        </p:txBody>
      </p:sp>
    </p:spTree>
    <p:extLst>
      <p:ext uri="{BB962C8B-B14F-4D97-AF65-F5344CB8AC3E}">
        <p14:creationId xmlns:p14="http://schemas.microsoft.com/office/powerpoint/2010/main" val="3207698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36D9ED-3A9A-F7FC-9C18-0A5139302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760" y="365125"/>
            <a:ext cx="5400040" cy="1325563"/>
          </a:xfrm>
        </p:spPr>
        <p:txBody>
          <a:bodyPr/>
          <a:lstStyle/>
          <a:p>
            <a:r>
              <a:rPr lang="he-IL" dirty="0"/>
              <a:t>משפחות הכוכבים לפי קטלוג הרווארד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F5BDD2-EF6B-2005-7771-141CCF2E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448" y="1825625"/>
            <a:ext cx="5509351" cy="4351338"/>
          </a:xfrm>
        </p:spPr>
        <p:txBody>
          <a:bodyPr/>
          <a:lstStyle/>
          <a:p>
            <a:r>
              <a:rPr lang="he-IL" dirty="0"/>
              <a:t>העבודה הגדולה בהרווארד הובילה לחלוקת הכוכבים לשבע מחלקות עיקריות.</a:t>
            </a:r>
          </a:p>
          <a:p>
            <a:r>
              <a:rPr lang="he-IL" dirty="0"/>
              <a:t>לכל מחלקה טמפרטורת שטח פנים אופיינית וקווים ספקטרליים אופייניים.</a:t>
            </a:r>
          </a:p>
        </p:txBody>
      </p:sp>
      <p:pic>
        <p:nvPicPr>
          <p:cNvPr id="12290" name="Picture 2" descr="Oh Be A Fine Girl, Kiss Me – FlashBack Fiction">
            <a:extLst>
              <a:ext uri="{FF2B5EF4-FFF2-40B4-BE49-F238E27FC236}">
                <a16:creationId xmlns:a16="http://schemas.microsoft.com/office/drawing/2014/main" id="{9247D9AD-71CA-0410-2A99-544237BE8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99" y="4523901"/>
            <a:ext cx="6400701" cy="219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pectral type">
            <a:extLst>
              <a:ext uri="{FF2B5EF4-FFF2-40B4-BE49-F238E27FC236}">
                <a16:creationId xmlns:a16="http://schemas.microsoft.com/office/drawing/2014/main" id="{AF9F37DF-CE5D-09AC-C0CF-6E4BC417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3" y="112712"/>
            <a:ext cx="5509350" cy="674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047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81525669-56F0-DC8E-6DD1-95E4C25E01DF}"/>
              </a:ext>
            </a:extLst>
          </p:cNvPr>
          <p:cNvSpPr txBox="1"/>
          <p:nvPr/>
        </p:nvSpPr>
        <p:spPr>
          <a:xfrm>
            <a:off x="7281333" y="1017970"/>
            <a:ext cx="485139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פתיחת התמונה </a:t>
            </a:r>
            <a:r>
              <a:rPr lang="he-IL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באלדין</a:t>
            </a:r>
            <a:r>
              <a:rPr lang="he-IL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457200" lvl="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זיהוי הכוכב בעזרת הקואורדינטות</a:t>
            </a:r>
          </a:p>
          <a:p>
            <a:pPr marL="457200" lvl="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מציאת הנתונים בעזרת הקשה על</a:t>
            </a:r>
            <a:r>
              <a:rPr lang="he-IL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e-IL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כוכב בתוכנה אלדין</a:t>
            </a:r>
          </a:p>
          <a:p>
            <a:pPr marL="457200" indent="-45720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מעבר </a:t>
            </a:r>
            <a:r>
              <a:rPr lang="he-IL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מאלדין</a:t>
            </a:r>
            <a:r>
              <a:rPr lang="he-IL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ל- </a:t>
            </a:r>
            <a:r>
              <a:rPr lang="sv-SE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Simbad</a:t>
            </a:r>
            <a:r>
              <a:rPr lang="he-IL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על ידי הקשה על הכיתוב בכחול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 rtl="1">
              <a:lnSpc>
                <a:spcPct val="150000"/>
              </a:lnSpc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תמונה 2" descr="תמונה שמכילה טקסט, תכונות מולטימדיה, צילום מסך, תוכנה&#10;&#10;התיאור נוצר באופן אוטומטי">
            <a:extLst>
              <a:ext uri="{FF2B5EF4-FFF2-40B4-BE49-F238E27FC236}">
                <a16:creationId xmlns:a16="http://schemas.microsoft.com/office/drawing/2014/main" id="{294EAF3B-C8B0-5543-ACF9-A2E601BAD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6" t="10340" r="25637" b="10885"/>
          <a:stretch/>
        </p:blipFill>
        <p:spPr>
          <a:xfrm>
            <a:off x="40432" y="-37323"/>
            <a:ext cx="6901544" cy="5402424"/>
          </a:xfrm>
          <a:prstGeom prst="rect">
            <a:avLst/>
          </a:prstGeom>
        </p:spPr>
      </p:pic>
      <p:pic>
        <p:nvPicPr>
          <p:cNvPr id="9" name="תמונה 8" descr="תמונה שמכילה טקסט, תוכנה, סמל מחשב, דף אינטרנט&#10;&#10;התיאור נוצר באופן אוטומטי">
            <a:extLst>
              <a:ext uri="{FF2B5EF4-FFF2-40B4-BE49-F238E27FC236}">
                <a16:creationId xmlns:a16="http://schemas.microsoft.com/office/drawing/2014/main" id="{94647A0B-4F5F-51E8-319A-A704457390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38" r="57908" b="22857"/>
          <a:stretch/>
        </p:blipFill>
        <p:spPr>
          <a:xfrm>
            <a:off x="0" y="3865335"/>
            <a:ext cx="5131837" cy="2873829"/>
          </a:xfrm>
          <a:prstGeom prst="rect">
            <a:avLst/>
          </a:prstGeom>
        </p:spPr>
      </p:pic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833EBCDA-D855-D0D2-205C-AE8F36DA337F}"/>
              </a:ext>
            </a:extLst>
          </p:cNvPr>
          <p:cNvCxnSpPr>
            <a:cxnSpLocks/>
          </p:cNvCxnSpPr>
          <p:nvPr/>
        </p:nvCxnSpPr>
        <p:spPr>
          <a:xfrm flipH="1" flipV="1">
            <a:off x="6335487" y="1688841"/>
            <a:ext cx="2258180" cy="15598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91A56C14-4362-073D-DF16-9130A9194F41}"/>
              </a:ext>
            </a:extLst>
          </p:cNvPr>
          <p:cNvCxnSpPr>
            <a:cxnSpLocks/>
          </p:cNvCxnSpPr>
          <p:nvPr/>
        </p:nvCxnSpPr>
        <p:spPr>
          <a:xfrm flipH="1" flipV="1">
            <a:off x="6335487" y="1688842"/>
            <a:ext cx="1810138" cy="5209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מחבר חץ ישר 25">
            <a:extLst>
              <a:ext uri="{FF2B5EF4-FFF2-40B4-BE49-F238E27FC236}">
                <a16:creationId xmlns:a16="http://schemas.microsoft.com/office/drawing/2014/main" id="{AAFE3357-561D-F4C7-ED72-66AEC6109CF2}"/>
              </a:ext>
            </a:extLst>
          </p:cNvPr>
          <p:cNvCxnSpPr>
            <a:cxnSpLocks/>
          </p:cNvCxnSpPr>
          <p:nvPr/>
        </p:nvCxnSpPr>
        <p:spPr>
          <a:xfrm flipH="1">
            <a:off x="4156789" y="4826000"/>
            <a:ext cx="3307788" cy="10709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47E8D317-8A85-FB69-16C2-D068920D9815}"/>
              </a:ext>
            </a:extLst>
          </p:cNvPr>
          <p:cNvSpPr txBox="1">
            <a:spLocks/>
          </p:cNvSpPr>
          <p:nvPr/>
        </p:nvSpPr>
        <p:spPr>
          <a:xfrm>
            <a:off x="8449733" y="162978"/>
            <a:ext cx="311158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dirty="0"/>
              <a:t>מעבר </a:t>
            </a:r>
            <a:r>
              <a:rPr lang="he-IL" dirty="0" err="1"/>
              <a:t>לאלדין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3446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673957B0-AF58-BB5F-13C0-D27060E6EBF9}"/>
              </a:ext>
            </a:extLst>
          </p:cNvPr>
          <p:cNvSpPr txBox="1"/>
          <p:nvPr/>
        </p:nvSpPr>
        <p:spPr>
          <a:xfrm>
            <a:off x="5318449" y="985710"/>
            <a:ext cx="66589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1">
              <a:lnSpc>
                <a:spcPct val="150000"/>
              </a:lnSpc>
            </a:pPr>
            <a:r>
              <a:rPr lang="he-IL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נבחר בעמוד ההגדרות של הפוטומטריה נקודת אפס (</a:t>
            </a:r>
            <a:r>
              <a:rPr lang="en-US" sz="2000" dirty="0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zero point</a:t>
            </a:r>
            <a:r>
              <a:rPr lang="he-IL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 יש לשנות ערך זה עד </a:t>
            </a:r>
            <a:r>
              <a:rPr lang="he-IL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שהמגניטוד</a:t>
            </a:r>
            <a:r>
              <a:rPr lang="he-IL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של פילטר 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 </a:t>
            </a:r>
            <a:r>
              <a:rPr lang="he-IL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יהיה קרוב ככל שניתן </a:t>
            </a:r>
            <a:r>
              <a:rPr lang="he-IL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למגניטוד</a:t>
            </a:r>
            <a:r>
              <a:rPr lang="he-IL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שמופיע </a:t>
            </a:r>
            <a:r>
              <a:rPr lang="he-IL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בסימבד</a:t>
            </a:r>
            <a:r>
              <a:rPr lang="he-IL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תמונה 2" descr="תמונה שמכילה טקסט, תוכנה, תכונות מולטימדיה, סמל מחשב&#10;&#10;התיאור נוצר באופן אוטומטי">
            <a:extLst>
              <a:ext uri="{FF2B5EF4-FFF2-40B4-BE49-F238E27FC236}">
                <a16:creationId xmlns:a16="http://schemas.microsoft.com/office/drawing/2014/main" id="{C84B7B70-E19D-2893-DC52-8076408A96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3" t="19592" r="51820" b="58367"/>
          <a:stretch/>
        </p:blipFill>
        <p:spPr>
          <a:xfrm>
            <a:off x="-1" y="-9815"/>
            <a:ext cx="4744867" cy="2417196"/>
          </a:xfrm>
          <a:prstGeom prst="rect">
            <a:avLst/>
          </a:prstGeom>
        </p:spPr>
      </p:pic>
      <p:pic>
        <p:nvPicPr>
          <p:cNvPr id="6" name="תמונה 5" descr="תמונה שמכילה טקסט, צילום מסך, תוכנה, תכונות מולטימדיה&#10;&#10;התיאור נוצר באופן אוטומטי">
            <a:extLst>
              <a:ext uri="{FF2B5EF4-FFF2-40B4-BE49-F238E27FC236}">
                <a16:creationId xmlns:a16="http://schemas.microsoft.com/office/drawing/2014/main" id="{7806785E-96DF-E711-B86E-D6488A3738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3" t="20174" r="2348" b="21633"/>
          <a:stretch/>
        </p:blipFill>
        <p:spPr>
          <a:xfrm>
            <a:off x="0" y="2837960"/>
            <a:ext cx="7041502" cy="3926733"/>
          </a:xfrm>
          <a:prstGeom prst="rect">
            <a:avLst/>
          </a:prstGeom>
        </p:spPr>
      </p:pic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73E4EBF4-361C-B23B-3BAD-00BAE6538942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73583" y="1492898"/>
            <a:ext cx="4744866" cy="2314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5402AD2C-3801-FDBA-E9DD-7B34F7DA1818}"/>
              </a:ext>
            </a:extLst>
          </p:cNvPr>
          <p:cNvCxnSpPr>
            <a:cxnSpLocks/>
          </p:cNvCxnSpPr>
          <p:nvPr/>
        </p:nvCxnSpPr>
        <p:spPr>
          <a:xfrm flipH="1">
            <a:off x="3760237" y="2683933"/>
            <a:ext cx="5392230" cy="10871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תמונה 16" descr="תמונה שמכילה טקסט, תוכנה, סמל מחשב, דף אינטרנט&#10;&#10;התיאור נוצר באופן אוטומטי">
            <a:extLst>
              <a:ext uri="{FF2B5EF4-FFF2-40B4-BE49-F238E27FC236}">
                <a16:creationId xmlns:a16="http://schemas.microsoft.com/office/drawing/2014/main" id="{5E8249DF-EDFF-A1F1-BE9B-BF94F90BB8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3" r="57755" b="22041"/>
          <a:stretch/>
        </p:blipFill>
        <p:spPr>
          <a:xfrm>
            <a:off x="7041502" y="3825633"/>
            <a:ext cx="5150498" cy="2939061"/>
          </a:xfrm>
          <a:prstGeom prst="rect">
            <a:avLst/>
          </a:prstGeom>
        </p:spPr>
      </p:pic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00E4C1A3-EB22-D266-2091-6D78085F6CDE}"/>
              </a:ext>
            </a:extLst>
          </p:cNvPr>
          <p:cNvCxnSpPr>
            <a:cxnSpLocks/>
          </p:cNvCxnSpPr>
          <p:nvPr/>
        </p:nvCxnSpPr>
        <p:spPr>
          <a:xfrm flipH="1">
            <a:off x="6363479" y="2777067"/>
            <a:ext cx="3483254" cy="20375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22DE60A1-F072-4031-8532-04D679A95556}"/>
              </a:ext>
            </a:extLst>
          </p:cNvPr>
          <p:cNvCxnSpPr>
            <a:cxnSpLocks/>
          </p:cNvCxnSpPr>
          <p:nvPr/>
        </p:nvCxnSpPr>
        <p:spPr>
          <a:xfrm flipH="1">
            <a:off x="9461241" y="2777067"/>
            <a:ext cx="563292" cy="301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47E8D317-8A85-FB69-16C2-D068920D9815}"/>
              </a:ext>
            </a:extLst>
          </p:cNvPr>
          <p:cNvSpPr txBox="1">
            <a:spLocks/>
          </p:cNvSpPr>
          <p:nvPr/>
        </p:nvSpPr>
        <p:spPr>
          <a:xfrm>
            <a:off x="1693333" y="80631"/>
            <a:ext cx="981286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dirty="0"/>
              <a:t>קביעת הגודל הנראה של כוכב תקן ב- </a:t>
            </a:r>
            <a:r>
              <a:rPr lang="en-US" dirty="0"/>
              <a:t>After-Glow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87640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181BF5D1-11B5-C673-4019-11386A07322A}"/>
              </a:ext>
            </a:extLst>
          </p:cNvPr>
          <p:cNvSpPr txBox="1"/>
          <p:nvPr/>
        </p:nvSpPr>
        <p:spPr>
          <a:xfrm>
            <a:off x="5867419" y="1614191"/>
            <a:ext cx="609755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עד כה מדדנו כוכב אחד בלבד.</a:t>
            </a: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0" indent="-45720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כדי להגדיל את מספר הכוכבים נחזור </a:t>
            </a: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לעמוד הראשי של 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AG</a:t>
            </a: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ונקיש על הוסף מקורות  (</a:t>
            </a:r>
            <a:r>
              <a:rPr lang="en-US" sz="2800" dirty="0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Extract Sources </a:t>
            </a: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): 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40C9BF90-08AD-41CD-A41C-0E712F27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98" b="44706"/>
          <a:stretch/>
        </p:blipFill>
        <p:spPr>
          <a:xfrm>
            <a:off x="74747" y="1659875"/>
            <a:ext cx="5724939" cy="4349040"/>
          </a:xfrm>
          <a:prstGeom prst="rect">
            <a:avLst/>
          </a:prstGeom>
        </p:spPr>
      </p:pic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25507F87-BF71-E6AF-00CD-A8A4B047FCDF}"/>
              </a:ext>
            </a:extLst>
          </p:cNvPr>
          <p:cNvCxnSpPr>
            <a:cxnSpLocks/>
          </p:cNvCxnSpPr>
          <p:nvPr/>
        </p:nvCxnSpPr>
        <p:spPr>
          <a:xfrm flipH="1">
            <a:off x="2937217" y="3649133"/>
            <a:ext cx="4191716" cy="11097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47E8D317-8A85-FB69-16C2-D068920D9815}"/>
              </a:ext>
            </a:extLst>
          </p:cNvPr>
          <p:cNvSpPr txBox="1">
            <a:spLocks/>
          </p:cNvSpPr>
          <p:nvPr/>
        </p:nvSpPr>
        <p:spPr>
          <a:xfrm>
            <a:off x="2937216" y="334312"/>
            <a:ext cx="60293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dirty="0"/>
              <a:t>הוספת כוכבים למדידה</a:t>
            </a:r>
          </a:p>
        </p:txBody>
      </p:sp>
    </p:spTree>
    <p:extLst>
      <p:ext uri="{BB962C8B-B14F-4D97-AF65-F5344CB8AC3E}">
        <p14:creationId xmlns:p14="http://schemas.microsoft.com/office/powerpoint/2010/main" val="3279139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FC8E45E-3BA7-D884-C6BB-F927C8EAD01D}"/>
              </a:ext>
            </a:extLst>
          </p:cNvPr>
          <p:cNvSpPr txBox="1"/>
          <p:nvPr/>
        </p:nvSpPr>
        <p:spPr>
          <a:xfrm>
            <a:off x="5551714" y="2299665"/>
            <a:ext cx="6417087" cy="1953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1">
              <a:lnSpc>
                <a:spcPct val="150000"/>
              </a:lnSpc>
            </a:pP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נבחר בתפריט תצוגה נוכחית (</a:t>
            </a:r>
            <a:r>
              <a:rPr lang="en-US" sz="2800" dirty="0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Current View</a:t>
            </a: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</a:p>
          <a:p>
            <a:pPr lvl="0" algn="just" rtl="1">
              <a:lnSpc>
                <a:spcPct val="150000"/>
              </a:lnSpc>
            </a:pP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או כל התמונה (</a:t>
            </a:r>
            <a:r>
              <a:rPr lang="en-US" sz="2800" dirty="0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Entire Image</a:t>
            </a: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</a:p>
          <a:p>
            <a:pPr lvl="0" algn="just" rtl="1">
              <a:lnSpc>
                <a:spcPct val="150000"/>
              </a:lnSpc>
            </a:pP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בהתאם לגודל וצפיפות הצביר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C5A8F55-D605-1631-67C6-B98E50F06C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3" t="11592" r="35498" b="53128"/>
          <a:stretch/>
        </p:blipFill>
        <p:spPr>
          <a:xfrm>
            <a:off x="0" y="274919"/>
            <a:ext cx="5215018" cy="3152218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951E7067-82D7-9EE8-EC8F-84E203C1F4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6" t="22648" r="35556" b="47044"/>
          <a:stretch/>
        </p:blipFill>
        <p:spPr>
          <a:xfrm>
            <a:off x="55659" y="3705781"/>
            <a:ext cx="5279666" cy="3152219"/>
          </a:xfrm>
          <a:prstGeom prst="rect">
            <a:avLst/>
          </a:prstGeom>
        </p:spPr>
      </p:pic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3CABF2C1-B4FD-882E-50F4-44242DF6E97B}"/>
              </a:ext>
            </a:extLst>
          </p:cNvPr>
          <p:cNvCxnSpPr>
            <a:cxnSpLocks/>
          </p:cNvCxnSpPr>
          <p:nvPr/>
        </p:nvCxnSpPr>
        <p:spPr>
          <a:xfrm flipH="1" flipV="1">
            <a:off x="2934031" y="2130951"/>
            <a:ext cx="2617683" cy="5360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4412A3C9-4AF9-4781-CAFA-248721DBE4D4}"/>
              </a:ext>
            </a:extLst>
          </p:cNvPr>
          <p:cNvCxnSpPr>
            <a:cxnSpLocks/>
          </p:cNvCxnSpPr>
          <p:nvPr/>
        </p:nvCxnSpPr>
        <p:spPr>
          <a:xfrm flipH="1">
            <a:off x="2639833" y="4148667"/>
            <a:ext cx="5014034" cy="12264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47E8D317-8A85-FB69-16C2-D068920D9815}"/>
              </a:ext>
            </a:extLst>
          </p:cNvPr>
          <p:cNvSpPr txBox="1">
            <a:spLocks/>
          </p:cNvSpPr>
          <p:nvPr/>
        </p:nvSpPr>
        <p:spPr>
          <a:xfrm>
            <a:off x="5939476" y="274919"/>
            <a:ext cx="60293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dirty="0"/>
              <a:t>בחירת חלק מהתמונה לצורך מדידות</a:t>
            </a:r>
          </a:p>
        </p:txBody>
      </p:sp>
    </p:spTree>
    <p:extLst>
      <p:ext uri="{BB962C8B-B14F-4D97-AF65-F5344CB8AC3E}">
        <p14:creationId xmlns:p14="http://schemas.microsoft.com/office/powerpoint/2010/main" val="3605384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D7B5257-0E90-4DC4-283F-9A15F3FCA78B}"/>
              </a:ext>
            </a:extLst>
          </p:cNvPr>
          <p:cNvSpPr txBox="1"/>
          <p:nvPr/>
        </p:nvSpPr>
        <p:spPr>
          <a:xfrm>
            <a:off x="325853" y="917589"/>
            <a:ext cx="118130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73430" algn="just" rtl="1">
              <a:lnSpc>
                <a:spcPct val="150000"/>
              </a:lnSpc>
            </a:pP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צביר כדורי צפוף ולא ניתן למדוד כוכבים במרכז הצביר. </a:t>
            </a:r>
            <a:r>
              <a:rPr lang="he-IL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לשם כך נבחר רק חלק מהתמונה הרחוק ממרכז הצביר.</a:t>
            </a:r>
            <a:endParaRPr lang="he-IL" sz="2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B7E01183-EE75-DC7F-66F0-E77562AFAC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8" r="35339" b="8206"/>
          <a:stretch/>
        </p:blipFill>
        <p:spPr>
          <a:xfrm>
            <a:off x="3459892" y="2208036"/>
            <a:ext cx="4547287" cy="4744098"/>
          </a:xfrm>
          <a:prstGeom prst="rect">
            <a:avLst/>
          </a:prstGeom>
        </p:spPr>
      </p:pic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C54228EA-6DB3-38A3-2019-3EDBCB23C163}"/>
              </a:ext>
            </a:extLst>
          </p:cNvPr>
          <p:cNvCxnSpPr>
            <a:cxnSpLocks/>
          </p:cNvCxnSpPr>
          <p:nvPr/>
        </p:nvCxnSpPr>
        <p:spPr>
          <a:xfrm flipH="1">
            <a:off x="7503642" y="5131837"/>
            <a:ext cx="1492076" cy="5357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C3551352-11E5-5580-45DC-93221E65441F}"/>
              </a:ext>
            </a:extLst>
          </p:cNvPr>
          <p:cNvCxnSpPr>
            <a:cxnSpLocks/>
          </p:cNvCxnSpPr>
          <p:nvPr/>
        </p:nvCxnSpPr>
        <p:spPr>
          <a:xfrm flipH="1" flipV="1">
            <a:off x="7315200" y="3429000"/>
            <a:ext cx="1680518" cy="17028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תמונה 12" descr="תמונה שמכילה טקסט, צילום מסך, תוכנה, תכונות מולטימדיה&#10;&#10;התיאור נוצר באופן אוטומטי">
            <a:extLst>
              <a:ext uri="{FF2B5EF4-FFF2-40B4-BE49-F238E27FC236}">
                <a16:creationId xmlns:a16="http://schemas.microsoft.com/office/drawing/2014/main" id="{BE9F99DF-38F7-081D-FE17-059298BDA6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9" t="24927" r="48207" b="17449"/>
          <a:stretch/>
        </p:blipFill>
        <p:spPr>
          <a:xfrm>
            <a:off x="74141" y="2023391"/>
            <a:ext cx="2782330" cy="4834609"/>
          </a:xfrm>
          <a:prstGeom prst="rect">
            <a:avLst/>
          </a:prstGeom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E9297248-36BD-DEA0-24AB-66FB8FF914FE}"/>
              </a:ext>
            </a:extLst>
          </p:cNvPr>
          <p:cNvSpPr txBox="1"/>
          <p:nvPr/>
        </p:nvSpPr>
        <p:spPr>
          <a:xfrm>
            <a:off x="8995718" y="2461505"/>
            <a:ext cx="3313669" cy="4191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73430" algn="just" rtl="1">
              <a:lnSpc>
                <a:spcPct val="150000"/>
              </a:lnSpc>
            </a:pPr>
            <a:r>
              <a:rPr lang="he-IL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במקום זאת נבחר באפשרות מדידה של תצוגה נוכחית </a:t>
            </a:r>
          </a:p>
          <a:p>
            <a:pPr marL="773430" algn="just" rtl="1">
              <a:lnSpc>
                <a:spcPct val="150000"/>
              </a:lnSpc>
            </a:pPr>
            <a:r>
              <a:rPr lang="he-IL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Current View</a:t>
            </a:r>
            <a:r>
              <a:rPr lang="he-IL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</a:p>
          <a:p>
            <a:pPr marL="773430" algn="just" rtl="1">
              <a:lnSpc>
                <a:spcPct val="150000"/>
              </a:lnSpc>
            </a:pPr>
            <a:r>
              <a:rPr lang="he-IL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ונעבור על חלקים  בתמונה בהם הצפיפות לא גדולה מדי, עד שרוב הכוכבים בצביר יסומנו.</a:t>
            </a:r>
            <a:endParaRPr lang="en-US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E8D317-8A85-FB69-16C2-D068920D9815}"/>
              </a:ext>
            </a:extLst>
          </p:cNvPr>
          <p:cNvSpPr txBox="1">
            <a:spLocks/>
          </p:cNvSpPr>
          <p:nvPr/>
        </p:nvSpPr>
        <p:spPr>
          <a:xfrm>
            <a:off x="2518943" y="95886"/>
            <a:ext cx="60293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dirty="0"/>
              <a:t>בחירת חלק מהתמונה</a:t>
            </a:r>
          </a:p>
        </p:txBody>
      </p:sp>
    </p:spTree>
    <p:extLst>
      <p:ext uri="{BB962C8B-B14F-4D97-AF65-F5344CB8AC3E}">
        <p14:creationId xmlns:p14="http://schemas.microsoft.com/office/powerpoint/2010/main" val="238025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EC63EE49-F06F-3404-8967-2949833D52D7}"/>
              </a:ext>
            </a:extLst>
          </p:cNvPr>
          <p:cNvSpPr txBox="1"/>
          <p:nvPr/>
        </p:nvSpPr>
        <p:spPr>
          <a:xfrm>
            <a:off x="4328160" y="715439"/>
            <a:ext cx="7704928" cy="3347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1">
              <a:lnSpc>
                <a:spcPct val="150000"/>
              </a:lnSpc>
            </a:pPr>
            <a:r>
              <a:rPr lang="he-IL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מ</a:t>
            </a:r>
            <a:r>
              <a:rPr lang="he-IL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תקבלת טבלת תוצאות עבור כל אחת מהתמונות. </a:t>
            </a:r>
          </a:p>
          <a:p>
            <a:pPr lvl="0" algn="just" rtl="1">
              <a:lnSpc>
                <a:spcPct val="150000"/>
              </a:lnSpc>
            </a:pPr>
            <a:r>
              <a:rPr lang="he-IL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מורידים קודם טבלה של אחת התמונות על ידי הקשה על סימן החץ הכחול. </a:t>
            </a:r>
          </a:p>
          <a:p>
            <a:pPr lvl="0" algn="just" rtl="1">
              <a:lnSpc>
                <a:spcPct val="150000"/>
              </a:lnSpc>
            </a:pPr>
            <a:r>
              <a:rPr lang="he-IL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לאחר מכן עוברים לתמונה השנייה (מקישים עליה) וחוזרים על הפעולה. </a:t>
            </a:r>
          </a:p>
          <a:p>
            <a:pPr lvl="0" algn="just" rtl="1">
              <a:lnSpc>
                <a:spcPct val="150000"/>
              </a:lnSpc>
            </a:pPr>
            <a:r>
              <a:rPr lang="he-IL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פס כחול מעל התמונה לצד השם שלה מסמן שהתמונה פעילה.</a:t>
            </a:r>
            <a:endParaRPr lang="he-IL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תמונה 5" descr="תמונה שמכילה טקסט, תוכנה, תכונות מולטימדיה, סמל מחשב&#10;&#10;התיאור נוצר באופן אוטומטי">
            <a:extLst>
              <a:ext uri="{FF2B5EF4-FFF2-40B4-BE49-F238E27FC236}">
                <a16:creationId xmlns:a16="http://schemas.microsoft.com/office/drawing/2014/main" id="{A238BEF3-18B5-D4FE-293A-AE9028127D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01" t="18667" r="-1" b="12580"/>
          <a:stretch/>
        </p:blipFill>
        <p:spPr>
          <a:xfrm>
            <a:off x="0" y="0"/>
            <a:ext cx="4328160" cy="4715123"/>
          </a:xfrm>
          <a:prstGeom prst="rect">
            <a:avLst/>
          </a:prstGeom>
        </p:spPr>
      </p:pic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05E813CA-F1E3-3D3A-3A33-F1E2B789578B}"/>
              </a:ext>
            </a:extLst>
          </p:cNvPr>
          <p:cNvCxnSpPr>
            <a:cxnSpLocks/>
          </p:cNvCxnSpPr>
          <p:nvPr/>
        </p:nvCxnSpPr>
        <p:spPr>
          <a:xfrm flipH="1">
            <a:off x="2504661" y="1794933"/>
            <a:ext cx="2609206" cy="16340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תמונה 10" descr="תמונה שמכילה טקסט, תוכנה, תכונות מולטימדיה, סמל מחשב&#10;&#10;התיאור נוצר באופן אוטומטי">
            <a:extLst>
              <a:ext uri="{FF2B5EF4-FFF2-40B4-BE49-F238E27FC236}">
                <a16:creationId xmlns:a16="http://schemas.microsoft.com/office/drawing/2014/main" id="{074BE110-71FC-81CA-C5EA-AFC345EF50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3" t="19014" r="36218" b="52058"/>
          <a:stretch/>
        </p:blipFill>
        <p:spPr>
          <a:xfrm>
            <a:off x="0" y="4874149"/>
            <a:ext cx="5271716" cy="1983851"/>
          </a:xfrm>
          <a:prstGeom prst="rect">
            <a:avLst/>
          </a:prstGeom>
        </p:spPr>
      </p:pic>
      <p:pic>
        <p:nvPicPr>
          <p:cNvPr id="13" name="תמונה 12" descr="תמונה שמכילה טקסט, תוכנה, תכונות מולטימדיה, סמל מחשב&#10;&#10;התיאור נוצר באופן אוטומטי">
            <a:extLst>
              <a:ext uri="{FF2B5EF4-FFF2-40B4-BE49-F238E27FC236}">
                <a16:creationId xmlns:a16="http://schemas.microsoft.com/office/drawing/2014/main" id="{8522A856-B40D-07AD-97F7-472F96E998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" t="31303" r="53108" b="39769"/>
          <a:stretch/>
        </p:blipFill>
        <p:spPr>
          <a:xfrm>
            <a:off x="6348452" y="4931599"/>
            <a:ext cx="5271717" cy="1983852"/>
          </a:xfrm>
          <a:prstGeom prst="rect">
            <a:avLst/>
          </a:prstGeom>
        </p:spPr>
      </p:pic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24F230D6-0731-CC10-3549-FF20E6F7622D}"/>
              </a:ext>
            </a:extLst>
          </p:cNvPr>
          <p:cNvCxnSpPr>
            <a:cxnSpLocks/>
          </p:cNvCxnSpPr>
          <p:nvPr/>
        </p:nvCxnSpPr>
        <p:spPr>
          <a:xfrm flipH="1">
            <a:off x="3315694" y="4142792"/>
            <a:ext cx="4092812" cy="8856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2505FBF0-1486-A1DC-BD25-E74596C14034}"/>
              </a:ext>
            </a:extLst>
          </p:cNvPr>
          <p:cNvCxnSpPr>
            <a:cxnSpLocks/>
          </p:cNvCxnSpPr>
          <p:nvPr/>
        </p:nvCxnSpPr>
        <p:spPr>
          <a:xfrm>
            <a:off x="7408506" y="4142792"/>
            <a:ext cx="852899" cy="9063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7E8D317-8A85-FB69-16C2-D068920D9815}"/>
              </a:ext>
            </a:extLst>
          </p:cNvPr>
          <p:cNvSpPr txBox="1">
            <a:spLocks/>
          </p:cNvSpPr>
          <p:nvPr/>
        </p:nvSpPr>
        <p:spPr>
          <a:xfrm>
            <a:off x="5113867" y="31929"/>
            <a:ext cx="60293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dirty="0"/>
              <a:t>הורדת קבצי נתונים</a:t>
            </a:r>
          </a:p>
        </p:txBody>
      </p:sp>
    </p:spTree>
    <p:extLst>
      <p:ext uri="{BB962C8B-B14F-4D97-AF65-F5344CB8AC3E}">
        <p14:creationId xmlns:p14="http://schemas.microsoft.com/office/powerpoint/2010/main" val="1517360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AE9B1FA7-5B0B-367C-973D-9C8F07EF5C6D}"/>
              </a:ext>
            </a:extLst>
          </p:cNvPr>
          <p:cNvSpPr txBox="1"/>
          <p:nvPr/>
        </p:nvSpPr>
        <p:spPr>
          <a:xfrm>
            <a:off x="6269978" y="1822978"/>
            <a:ext cx="5679516" cy="3911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1">
              <a:lnSpc>
                <a:spcPct val="150000"/>
              </a:lnSpc>
            </a:pP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פותחים את הטבלאות של המדידות בשני המסננים</a:t>
            </a:r>
            <a:r>
              <a:rPr lang="sv-SE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 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 </a:t>
            </a: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בגיליון אלקטרוני. </a:t>
            </a:r>
          </a:p>
          <a:p>
            <a:pPr lvl="0" algn="just" rtl="1">
              <a:lnSpc>
                <a:spcPct val="150000"/>
              </a:lnSpc>
            </a:pPr>
            <a:endParaRPr lang="he-IL" sz="2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 rtl="1">
              <a:lnSpc>
                <a:spcPct val="150000"/>
              </a:lnSpc>
            </a:pP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מעתיקים לגיליון ריק </a:t>
            </a:r>
          </a:p>
          <a:p>
            <a:pPr lvl="0" algn="just" rtl="1">
              <a:lnSpc>
                <a:spcPct val="150000"/>
              </a:lnSpc>
            </a:pP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את הטורים הרלוונטיים: </a:t>
            </a:r>
          </a:p>
          <a:p>
            <a:pPr lvl="0" algn="just" rtl="1"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flux , mag</a:t>
            </a: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בכל מסנן. 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8" name="תמונה 17" descr="תמונה שמכילה טקסט, צילום מסך, תוכנה, סמל מחשב&#10;&#10;התיאור נוצר באופן אוטומטי">
            <a:extLst>
              <a:ext uri="{FF2B5EF4-FFF2-40B4-BE49-F238E27FC236}">
                <a16:creationId xmlns:a16="http://schemas.microsoft.com/office/drawing/2014/main" id="{C6F5E2AB-868F-B7CA-3DC6-8545BAE9FA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17" t="28229" r="22653" b="15513"/>
          <a:stretch/>
        </p:blipFill>
        <p:spPr>
          <a:xfrm>
            <a:off x="12915" y="234564"/>
            <a:ext cx="6083085" cy="6388872"/>
          </a:xfrm>
          <a:prstGeom prst="rect">
            <a:avLst/>
          </a:prstGeom>
        </p:spPr>
      </p:pic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FE95B748-FADF-67A0-0135-E6DC8B2D53CF}"/>
              </a:ext>
            </a:extLst>
          </p:cNvPr>
          <p:cNvCxnSpPr>
            <a:cxnSpLocks/>
          </p:cNvCxnSpPr>
          <p:nvPr/>
        </p:nvCxnSpPr>
        <p:spPr>
          <a:xfrm flipH="1" flipV="1">
            <a:off x="985962" y="659958"/>
            <a:ext cx="7644854" cy="46909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C02DA88C-83BD-7C8B-85E7-65F86894B764}"/>
              </a:ext>
            </a:extLst>
          </p:cNvPr>
          <p:cNvCxnSpPr>
            <a:cxnSpLocks/>
          </p:cNvCxnSpPr>
          <p:nvPr/>
        </p:nvCxnSpPr>
        <p:spPr>
          <a:xfrm flipH="1" flipV="1">
            <a:off x="4142630" y="659958"/>
            <a:ext cx="3903432" cy="37677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47E8D317-8A85-FB69-16C2-D068920D9815}"/>
              </a:ext>
            </a:extLst>
          </p:cNvPr>
          <p:cNvSpPr txBox="1">
            <a:spLocks/>
          </p:cNvSpPr>
          <p:nvPr/>
        </p:nvSpPr>
        <p:spPr>
          <a:xfrm>
            <a:off x="6349684" y="659958"/>
            <a:ext cx="60293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dirty="0"/>
              <a:t>בחירת נתונים </a:t>
            </a:r>
            <a:r>
              <a:rPr lang="he-IL" dirty="0" err="1"/>
              <a:t>רלוונטים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85104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E8FC13DF-2577-1256-E53F-F12CA137DEF3}"/>
              </a:ext>
            </a:extLst>
          </p:cNvPr>
          <p:cNvSpPr txBox="1"/>
          <p:nvPr/>
        </p:nvSpPr>
        <p:spPr>
          <a:xfrm>
            <a:off x="464975" y="0"/>
            <a:ext cx="11262049" cy="6139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tabLst>
                <a:tab pos="4646295" algn="l"/>
              </a:tabLst>
            </a:pPr>
            <a:r>
              <a:rPr lang="he-IL" sz="4400" dirty="0">
                <a:latin typeface="+mj-lt"/>
                <a:ea typeface="+mj-ea"/>
                <a:cs typeface="+mj-cs"/>
              </a:rPr>
              <a:t>שלבים ביצירת דיאגרמת </a:t>
            </a:r>
            <a:r>
              <a:rPr lang="sv-SE" sz="4400" dirty="0">
                <a:latin typeface="+mj-lt"/>
                <a:ea typeface="+mj-ea"/>
                <a:cs typeface="+mj-cs"/>
              </a:rPr>
              <a:t>HR</a:t>
            </a:r>
            <a:endParaRPr lang="he-IL" sz="4400" dirty="0">
              <a:latin typeface="+mj-lt"/>
              <a:ea typeface="+mj-ea"/>
              <a:cs typeface="+mj-cs"/>
            </a:endParaRPr>
          </a:p>
          <a:p>
            <a:pPr marL="1310005" indent="-457200" algn="just" rtl="1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4646295" algn="l"/>
              </a:tabLst>
            </a:pPr>
            <a:r>
              <a:rPr lang="he-IL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נשתמש ישירות בטורי </a:t>
            </a:r>
            <a:r>
              <a:rPr lang="he-IL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המגניטוד</a:t>
            </a:r>
            <a:r>
              <a:rPr lang="he-IL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(גודל נראה)</a:t>
            </a:r>
          </a:p>
          <a:p>
            <a:pPr marL="1310005" indent="-457200" algn="just" rtl="1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4646295" algn="l"/>
              </a:tabLst>
            </a:pPr>
            <a:r>
              <a:rPr lang="he-IL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בנוסף לצורך בדיקה ואימות נחשב את המגניטוד של הכוכבים לפי השטף שלהם ובעזרת השטף ונתוני המגניטוד (</a:t>
            </a:r>
            <a:r>
              <a:rPr lang="en-US" sz="2200" dirty="0">
                <a:solidFill>
                  <a:srgbClr val="000000"/>
                </a:solidFill>
                <a:effectLst/>
                <a:latin typeface="David" panose="020E0502060401010101" pitchFamily="34" charset="-79"/>
                <a:ea typeface="Calibri" panose="020F0502020204030204" pitchFamily="34" charset="0"/>
              </a:rPr>
              <a:t>B, V</a:t>
            </a:r>
            <a:r>
              <a:rPr lang="he-IL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מהקטלוג </a:t>
            </a:r>
            <a:r>
              <a:rPr lang="en-US" sz="2200" dirty="0">
                <a:solidFill>
                  <a:srgbClr val="000000"/>
                </a:solidFill>
                <a:effectLst/>
                <a:latin typeface="David" panose="020E0502060401010101" pitchFamily="34" charset="-79"/>
                <a:ea typeface="Calibri" panose="020F0502020204030204" pitchFamily="34" charset="0"/>
              </a:rPr>
              <a:t>Simbad </a:t>
            </a:r>
            <a:r>
              <a:rPr lang="he-IL" sz="2200" dirty="0">
                <a:solidFill>
                  <a:srgbClr val="000000"/>
                </a:solidFill>
                <a:effectLst/>
                <a:latin typeface="David" panose="020E0502060401010101" pitchFamily="34" charset="-79"/>
                <a:ea typeface="Calibri" panose="020F0502020204030204" pitchFamily="34" charset="0"/>
              </a:rPr>
              <a:t> </a:t>
            </a:r>
            <a:r>
              <a:rPr lang="he-IL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של הכוכבים הבולטים בתמונה. </a:t>
            </a:r>
            <a:endParaRPr lang="en-US" sz="2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1310005" indent="-457200" algn="just" rtl="1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4646295" algn="l"/>
              </a:tabLst>
            </a:pPr>
            <a:r>
              <a:rPr lang="he-IL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נכניס תיקון להאדמה גלקטית.</a:t>
            </a:r>
            <a:endParaRPr lang="en-US" sz="2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1310005" indent="-457200" algn="just" rtl="1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4646295" algn="l"/>
              </a:tabLst>
            </a:pPr>
            <a:r>
              <a:rPr lang="he-IL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נוסיף טור של אינדקס הצבע של כל הכוכבים בצביר (</a:t>
            </a:r>
            <a:r>
              <a:rPr lang="en-US" sz="2200" dirty="0">
                <a:solidFill>
                  <a:srgbClr val="000000"/>
                </a:solidFill>
                <a:effectLst/>
                <a:latin typeface="David" panose="020E0502060401010101" pitchFamily="34" charset="-79"/>
                <a:ea typeface="Calibri" panose="020F0502020204030204" pitchFamily="34" charset="0"/>
              </a:rPr>
              <a:t>B-V</a:t>
            </a:r>
            <a:r>
              <a:rPr lang="he-IL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): </a:t>
            </a:r>
            <a:r>
              <a:rPr lang="he-IL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e-IL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ערך המגניטוד בכחול פחות ערך המגניטוד בירוק.</a:t>
            </a:r>
          </a:p>
          <a:p>
            <a:pPr marL="1310005" indent="-457200" algn="just" rtl="1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4646295" algn="l"/>
              </a:tabLst>
            </a:pPr>
            <a:r>
              <a:rPr lang="he-IL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לסיום נערוך גרף של 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</a:t>
            </a:r>
            <a:r>
              <a:rPr lang="he-IL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כנגד אינדקס הצבע: 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 – V </a:t>
            </a:r>
            <a:r>
              <a:rPr lang="he-IL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852805" algn="just" rtl="1">
              <a:lnSpc>
                <a:spcPct val="150000"/>
              </a:lnSpc>
              <a:spcAft>
                <a:spcPts val="800"/>
              </a:spcAft>
              <a:tabLst>
                <a:tab pos="4646295" algn="l"/>
              </a:tabLst>
            </a:pPr>
            <a:r>
              <a:rPr lang="he-IL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he-IL" sz="2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גרף זה נקרא דיאגרמת </a:t>
            </a:r>
            <a:r>
              <a:rPr lang="en-US" sz="2200" b="1" dirty="0">
                <a:solidFill>
                  <a:srgbClr val="000000"/>
                </a:solidFill>
                <a:effectLst/>
                <a:latin typeface="David" panose="020E0502060401010101" pitchFamily="34" charset="-79"/>
                <a:ea typeface="Calibri" panose="020F0502020204030204" pitchFamily="34" charset="0"/>
              </a:rPr>
              <a:t>HR</a:t>
            </a:r>
            <a:r>
              <a:rPr lang="he-IL" sz="2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או </a:t>
            </a:r>
            <a:r>
              <a:rPr lang="en-US" sz="2200" b="1" dirty="0">
                <a:solidFill>
                  <a:srgbClr val="000000"/>
                </a:solidFill>
                <a:effectLst/>
                <a:latin typeface="David" panose="020E0502060401010101" pitchFamily="34" charset="-79"/>
                <a:ea typeface="Calibri" panose="020F0502020204030204" pitchFamily="34" charset="0"/>
              </a:rPr>
              <a:t>CMD</a:t>
            </a:r>
            <a:r>
              <a:rPr lang="he-IL" sz="2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2200" b="1" dirty="0">
                <a:solidFill>
                  <a:srgbClr val="000000"/>
                </a:solidFill>
                <a:effectLst/>
                <a:latin typeface="David" panose="020E0502060401010101" pitchFamily="34" charset="-79"/>
                <a:ea typeface="Calibri" panose="020F0502020204030204" pitchFamily="34" charset="0"/>
              </a:rPr>
              <a:t>Color Magnitude Diagram</a:t>
            </a:r>
            <a:r>
              <a:rPr lang="he-IL" sz="2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).</a:t>
            </a:r>
            <a:endParaRPr lang="en-US" sz="22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1138555" indent="-285750" algn="just" rtl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646295" algn="l"/>
              </a:tabLst>
            </a:pPr>
            <a:endParaRPr lang="he-IL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968511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תמונה 47" descr="תמונה שמכילה טקסט, צילום מסך, תוכנה, מספר&#10;&#10;התיאור נוצר באופן אוטומטי">
            <a:extLst>
              <a:ext uri="{FF2B5EF4-FFF2-40B4-BE49-F238E27FC236}">
                <a16:creationId xmlns:a16="http://schemas.microsoft.com/office/drawing/2014/main" id="{E17A7BB7-3F6B-DF52-FD7D-87C954AFD3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36" r="35332" b="41768"/>
          <a:stretch/>
        </p:blipFill>
        <p:spPr>
          <a:xfrm>
            <a:off x="10227" y="-41987"/>
            <a:ext cx="7848364" cy="3415004"/>
          </a:xfrm>
          <a:prstGeom prst="rect">
            <a:avLst/>
          </a:prstGeom>
        </p:spPr>
      </p:pic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AFD4BB43-5D11-FF64-F294-42E9AEC0100E}"/>
              </a:ext>
            </a:extLst>
          </p:cNvPr>
          <p:cNvCxnSpPr>
            <a:cxnSpLocks/>
          </p:cNvCxnSpPr>
          <p:nvPr/>
        </p:nvCxnSpPr>
        <p:spPr>
          <a:xfrm flipV="1">
            <a:off x="1776549" y="1754156"/>
            <a:ext cx="532779" cy="41502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162001CE-87A6-8399-F0C0-A838D3475F38}"/>
              </a:ext>
            </a:extLst>
          </p:cNvPr>
          <p:cNvCxnSpPr>
            <a:cxnSpLocks/>
          </p:cNvCxnSpPr>
          <p:nvPr/>
        </p:nvCxnSpPr>
        <p:spPr>
          <a:xfrm flipV="1">
            <a:off x="1776549" y="681136"/>
            <a:ext cx="2319590" cy="53277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מחבר חץ ישר 50">
            <a:extLst>
              <a:ext uri="{FF2B5EF4-FFF2-40B4-BE49-F238E27FC236}">
                <a16:creationId xmlns:a16="http://schemas.microsoft.com/office/drawing/2014/main" id="{D282928E-BD26-39BF-0135-881182A61821}"/>
              </a:ext>
            </a:extLst>
          </p:cNvPr>
          <p:cNvCxnSpPr>
            <a:cxnSpLocks/>
          </p:cNvCxnSpPr>
          <p:nvPr/>
        </p:nvCxnSpPr>
        <p:spPr>
          <a:xfrm flipV="1">
            <a:off x="5962262" y="681135"/>
            <a:ext cx="1" cy="443950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מחבר חץ ישר 52">
            <a:extLst>
              <a:ext uri="{FF2B5EF4-FFF2-40B4-BE49-F238E27FC236}">
                <a16:creationId xmlns:a16="http://schemas.microsoft.com/office/drawing/2014/main" id="{52A73D72-5BD9-B66C-B04F-AED205995741}"/>
              </a:ext>
            </a:extLst>
          </p:cNvPr>
          <p:cNvCxnSpPr>
            <a:cxnSpLocks/>
          </p:cNvCxnSpPr>
          <p:nvPr/>
        </p:nvCxnSpPr>
        <p:spPr>
          <a:xfrm flipH="1" flipV="1">
            <a:off x="3564296" y="1688842"/>
            <a:ext cx="2397966" cy="334035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47E8D317-8A85-FB69-16C2-D068920D9815}"/>
              </a:ext>
            </a:extLst>
          </p:cNvPr>
          <p:cNvSpPr txBox="1">
            <a:spLocks/>
          </p:cNvSpPr>
          <p:nvPr/>
        </p:nvSpPr>
        <p:spPr>
          <a:xfrm>
            <a:off x="8007531" y="202792"/>
            <a:ext cx="392682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dirty="0"/>
              <a:t>גודל נראה בעזרת שטף וכוכב התקן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AA3BCD34-0BE9-7840-DCAB-F8D987B5438B}"/>
                  </a:ext>
                </a:extLst>
              </p:cNvPr>
              <p:cNvSpPr txBox="1"/>
              <p:nvPr/>
            </p:nvSpPr>
            <p:spPr>
              <a:xfrm>
                <a:off x="260751" y="2045886"/>
                <a:ext cx="11673608" cy="465973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rtl="1"/>
                <a:endParaRPr lang="he-IL" sz="2400" dirty="0"/>
              </a:p>
              <a:p>
                <a:pPr algn="r" rtl="1"/>
                <a:r>
                  <a:rPr lang="he-IL" sz="2400" dirty="0"/>
                  <a:t>בטבלה </a:t>
                </a:r>
                <a:r>
                  <a:rPr lang="he-IL" sz="2400" dirty="0" err="1"/>
                  <a:t>המגינטוד</a:t>
                </a:r>
                <a:r>
                  <a:rPr lang="he-IL" sz="2400" dirty="0"/>
                  <a:t> בכל מסנן מחושב</a:t>
                </a:r>
              </a:p>
              <a:p>
                <a:pPr algn="r" rtl="1"/>
                <a:r>
                  <a:rPr lang="he-IL" sz="2400" dirty="0"/>
                  <a:t> בעזרת הנוסחה:</a:t>
                </a:r>
              </a:p>
              <a:p>
                <a:pPr algn="r" rtl="1"/>
                <a:endParaRPr lang="he-IL" sz="2400" dirty="0"/>
              </a:p>
              <a:p>
                <a:pPr algn="r" rtl="1"/>
                <a:r>
                  <a:rPr lang="he-IL" sz="24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2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5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𝑙𝑜𝑔</m:t>
                    </m:r>
                    <m:f>
                      <m:f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he-IL" sz="2400" dirty="0"/>
                  <a:t> </a:t>
                </a:r>
              </a:p>
              <a:p>
                <a:pPr algn="r" rtl="1"/>
                <a:endParaRPr lang="he-IL" sz="2400" dirty="0"/>
              </a:p>
              <a:p>
                <a:pPr algn="r" rtl="1"/>
                <a:r>
                  <a:rPr lang="he-IL" sz="2400" dirty="0"/>
                  <a:t>דוגמה: </a:t>
                </a:r>
                <a:endParaRPr lang="he-IL" sz="2400" b="0" i="1" kern="1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                          </m:t>
                          </m:r>
                          <m:r>
                            <a:rPr lang="en-US" sz="24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𝑉</m:t>
                          </m:r>
                        </m:sub>
                      </m:sSub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10</m:t>
                      </m:r>
                      <m:r>
                        <a:rPr lang="en-US" sz="24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24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59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2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5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501876</m:t>
                          </m:r>
                        </m:num>
                        <m:den>
                          <m:r>
                            <a:rPr lang="en-US" sz="24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7048</m:t>
                          </m:r>
                        </m:den>
                      </m:f>
                      <m:r>
                        <a:rPr lang="en-US" sz="24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15</m:t>
                      </m:r>
                      <m:r>
                        <a:rPr lang="en-US" sz="24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24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22</m:t>
                      </m:r>
                    </m:oMath>
                  </m:oMathPara>
                </a14:m>
                <a:endParaRPr lang="en-US" sz="2400" b="0" i="1" kern="1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r" rtl="1"/>
                <a:endParaRPr lang="en-US" sz="2400" b="0" i="1" kern="1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𝐵</m:t>
                          </m:r>
                        </m:sub>
                      </m:sSub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11</m:t>
                      </m:r>
                      <m:r>
                        <a:rPr lang="en-US" sz="24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24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58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2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5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198265</m:t>
                          </m:r>
                        </m:num>
                        <m:den>
                          <m:r>
                            <a:rPr lang="en-US" sz="24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656</m:t>
                          </m:r>
                        </m:den>
                      </m:f>
                      <m:r>
                        <a:rPr lang="en-US" sz="2400" b="0" i="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17</m:t>
                      </m:r>
                      <m:r>
                        <a:rPr lang="en-US" sz="24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24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78</m:t>
                      </m:r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A3BCD34-0BE9-7840-DCAB-F8D987B54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51" y="2045886"/>
                <a:ext cx="11673608" cy="4659737"/>
              </a:xfrm>
              <a:prstGeom prst="rect">
                <a:avLst/>
              </a:prstGeom>
              <a:blipFill rotWithShape="0">
                <a:blip r:embed="rId3"/>
                <a:stretch>
                  <a:fillRect r="-78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60927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FEDE8C83-8132-EB76-A677-45EFEA3985A1}"/>
              </a:ext>
            </a:extLst>
          </p:cNvPr>
          <p:cNvSpPr txBox="1"/>
          <p:nvPr/>
        </p:nvSpPr>
        <p:spPr>
          <a:xfrm>
            <a:off x="7165910" y="0"/>
            <a:ext cx="5026089" cy="7179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1">
              <a:lnSpc>
                <a:spcPct val="150000"/>
              </a:lnSpc>
              <a:spcAft>
                <a:spcPts val="800"/>
              </a:spcAft>
              <a:tabLst>
                <a:tab pos="4646295" algn="l"/>
              </a:tabLst>
            </a:pPr>
            <a:r>
              <a:rPr lang="he-IL" sz="4400" dirty="0">
                <a:latin typeface="+mj-lt"/>
                <a:ea typeface="+mj-ea"/>
                <a:cs typeface="+mj-cs"/>
              </a:rPr>
              <a:t>האדמה גלקטית</a:t>
            </a:r>
          </a:p>
          <a:p>
            <a:pPr lvl="0" algn="just" rtl="1">
              <a:lnSpc>
                <a:spcPct val="150000"/>
              </a:lnSpc>
              <a:spcAft>
                <a:spcPts val="800"/>
              </a:spcAft>
              <a:tabLst>
                <a:tab pos="4646295" algn="l"/>
              </a:tabLst>
            </a:pPr>
            <a:r>
              <a:rPr lang="he-IL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החלל בין הכוכבים לא ריק לחלוטין, יש בו גז ואבק הבולעים ומפזרים את האור. הבליעה והפיזור תלויים בצבע (באורך הגל של האור). לכן האור המגיע לכדור הארץ עובר האדמה גלקטית: עוצמת כל הצבעים קטנה אולם ככל שהצבע קרוב יותר לאדום (ככל שאורך הגל שלו גדול יותר) עוצמתו קטנה פחות. </a:t>
            </a:r>
          </a:p>
          <a:p>
            <a:pPr lvl="0" algn="just" rtl="1">
              <a:lnSpc>
                <a:spcPct val="150000"/>
              </a:lnSpc>
              <a:spcAft>
                <a:spcPts val="800"/>
              </a:spcAft>
              <a:tabLst>
                <a:tab pos="4646295" algn="l"/>
              </a:tabLst>
            </a:pPr>
            <a:r>
              <a:rPr lang="he-IL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ההאדמה גלקטית דומה להאדמה האטמוספרית: השמש נראית אדומה יותר בזריחה ובשקיעה מאשר בשעת הצוהריים. היחס בין הנחתה (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extinction</a:t>
            </a:r>
            <a:r>
              <a:rPr lang="he-IL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בפילטר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</a:t>
            </a:r>
            <a:r>
              <a:rPr lang="he-IL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להאדמה הגלקטית הוא לערך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3.1</a:t>
            </a:r>
            <a:r>
              <a:rPr lang="he-IL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(יחס תצפיתי).</a:t>
            </a:r>
          </a:p>
          <a:p>
            <a:pPr lvl="0" algn="just" rtl="1">
              <a:lnSpc>
                <a:spcPct val="150000"/>
              </a:lnSpc>
              <a:spcAft>
                <a:spcPts val="800"/>
              </a:spcAft>
              <a:tabLst>
                <a:tab pos="4646295" algn="l"/>
              </a:tabLst>
            </a:pPr>
            <a:r>
              <a:rPr lang="he-IL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את ערכי הנחתה (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extinction</a:t>
            </a:r>
            <a:r>
              <a:rPr lang="he-IL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של צבירים ניתן למצוא במאגרי המידע, למשל:    </a:t>
            </a:r>
            <a:r>
              <a:rPr lang="en-US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2"/>
              </a:rPr>
              <a:t>https://ned.ipac.caltech.edu/</a:t>
            </a:r>
          </a:p>
          <a:p>
            <a:pPr marL="457200" algn="l" rtl="1">
              <a:lnSpc>
                <a:spcPct val="107000"/>
              </a:lnSpc>
              <a:spcAft>
                <a:spcPts val="80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2"/>
              </a:rPr>
              <a:t>https://webda.physics.muni.cz</a:t>
            </a:r>
            <a:endParaRPr lang="en-US" sz="1800" u="sng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 algn="l" rtl="1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תמונה 4" descr="תמונה שמכילה טקסט, צילום מסך, תוכנה, סמל מחשב&#10;&#10;התיאור נוצר באופן אוטומטי">
            <a:extLst>
              <a:ext uri="{FF2B5EF4-FFF2-40B4-BE49-F238E27FC236}">
                <a16:creationId xmlns:a16="http://schemas.microsoft.com/office/drawing/2014/main" id="{98C037E4-84B1-7F69-2180-ACB7B15B37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1" t="14767" r="33630" b="8243"/>
          <a:stretch/>
        </p:blipFill>
        <p:spPr>
          <a:xfrm>
            <a:off x="0" y="15685"/>
            <a:ext cx="6947498" cy="5733107"/>
          </a:xfrm>
          <a:prstGeom prst="rect">
            <a:avLst/>
          </a:prstGeom>
        </p:spPr>
      </p:pic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78F58B10-4652-8DDF-1E59-5AEBB7FBB183}"/>
              </a:ext>
            </a:extLst>
          </p:cNvPr>
          <p:cNvCxnSpPr>
            <a:cxnSpLocks/>
          </p:cNvCxnSpPr>
          <p:nvPr/>
        </p:nvCxnSpPr>
        <p:spPr>
          <a:xfrm flipH="1" flipV="1">
            <a:off x="1542553" y="667910"/>
            <a:ext cx="5623357" cy="54585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57430E86-EEE1-B6ED-78AF-805D4F6B7089}"/>
              </a:ext>
            </a:extLst>
          </p:cNvPr>
          <p:cNvCxnSpPr>
            <a:cxnSpLocks/>
          </p:cNvCxnSpPr>
          <p:nvPr/>
        </p:nvCxnSpPr>
        <p:spPr>
          <a:xfrm flipH="1" flipV="1">
            <a:off x="6639339" y="3768918"/>
            <a:ext cx="526571" cy="24211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A7FEEC87-0663-48A8-65BB-65BE1F15EB0F}"/>
              </a:ext>
            </a:extLst>
          </p:cNvPr>
          <p:cNvCxnSpPr>
            <a:cxnSpLocks/>
          </p:cNvCxnSpPr>
          <p:nvPr/>
        </p:nvCxnSpPr>
        <p:spPr>
          <a:xfrm flipH="1" flipV="1">
            <a:off x="1192696" y="2488758"/>
            <a:ext cx="5973214" cy="36377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8F2E7CFC-82DA-5EDC-9B35-55908BBEAEF9}"/>
              </a:ext>
            </a:extLst>
          </p:cNvPr>
          <p:cNvCxnSpPr>
            <a:cxnSpLocks/>
          </p:cNvCxnSpPr>
          <p:nvPr/>
        </p:nvCxnSpPr>
        <p:spPr>
          <a:xfrm flipH="1" flipV="1">
            <a:off x="3442915" y="5367130"/>
            <a:ext cx="3722995" cy="7593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63793" y="5890506"/>
                <a:ext cx="4310743" cy="89370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rtl="1"/>
                <a:r>
                  <a:rPr lang="he-IL" dirty="0"/>
                  <a:t>האדמה גלקטית של </a:t>
                </a:r>
                <a:r>
                  <a:rPr lang="en-US" dirty="0"/>
                  <a:t>M15</a:t>
                </a:r>
                <a:r>
                  <a:rPr lang="he-IL" dirty="0"/>
                  <a:t>:</a:t>
                </a:r>
              </a:p>
              <a:p>
                <a:pPr algn="ctr" rtl="1"/>
                <a:r>
                  <a:rPr lang="he-IL" dirty="0"/>
                  <a:t>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0.1</a:t>
                </a:r>
                <a:endParaRPr lang="he-IL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93" y="5890506"/>
                <a:ext cx="4310743" cy="893706"/>
              </a:xfrm>
              <a:prstGeom prst="rect">
                <a:avLst/>
              </a:prstGeom>
              <a:blipFill>
                <a:blip r:embed="rId4"/>
                <a:stretch>
                  <a:fillRect t="-4082" r="-1132" b="-61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398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איך לארגן את המידע ביחס לאלפי כוכבים?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480" y="1340768"/>
            <a:ext cx="10997028" cy="5256584"/>
          </a:xfrm>
        </p:spPr>
        <p:txBody>
          <a:bodyPr>
            <a:normAutofit/>
          </a:bodyPr>
          <a:lstStyle/>
          <a:p>
            <a:r>
              <a:rPr lang="he-IL" sz="2400" dirty="0"/>
              <a:t>שיפור אמצעי התצפית, שיטות הצילום והספקטרומטיה איפשר מידע רב על מאות אלפי כוכבים, כבר בראשית המאה העשרים. </a:t>
            </a:r>
          </a:p>
          <a:p>
            <a:r>
              <a:rPr lang="he-IL" sz="2400" dirty="0"/>
              <a:t>כל כל אחד מהכוכבים ניתן היה לדעת את הפרטים הבאים:</a:t>
            </a:r>
          </a:p>
          <a:p>
            <a:pPr lvl="1"/>
            <a:r>
              <a:rPr lang="he-IL" sz="2000" dirty="0"/>
              <a:t>בהירות יחסית, נגיהות, בהירות מוחלטת, קווי בליעה, סוג ספקטרלי, טמפרטורת שטח פנים, רדיוס... ועוד</a:t>
            </a:r>
          </a:p>
          <a:p>
            <a:r>
              <a:rPr lang="he-IL" sz="2400" dirty="0">
                <a:solidFill>
                  <a:srgbClr val="FF0000"/>
                </a:solidFill>
              </a:rPr>
              <a:t>איך ניתן לארגן את המידע הזה כדי להפיק ממנו תובנות נוספות?</a:t>
            </a:r>
          </a:p>
          <a:p>
            <a:r>
              <a:rPr lang="he-IL" sz="2400" dirty="0"/>
              <a:t>"השבועות הראשונים של חודש מארס שנת 1913 </a:t>
            </a:r>
            <a:br>
              <a:rPr lang="en-US" sz="2400" dirty="0"/>
            </a:br>
            <a:r>
              <a:rPr lang="he-IL" sz="2400" dirty="0"/>
              <a:t>היו פרק זמן בלתי מתאים לתצפיות אסטרונומיות </a:t>
            </a:r>
            <a:br>
              <a:rPr lang="en-US" sz="2400" dirty="0"/>
            </a:br>
            <a:r>
              <a:rPr lang="he-IL" sz="2400" dirty="0"/>
              <a:t>בפרינסטון. ירדו גשמים בלי פוסקים שמנעו כל </a:t>
            </a:r>
            <a:br>
              <a:rPr lang="en-US" sz="2400" dirty="0"/>
            </a:br>
            <a:r>
              <a:rPr lang="he-IL" sz="2400" dirty="0"/>
              <a:t>פעולה תצפיתית. אולם דבר זה לא הטריד ביותר</a:t>
            </a:r>
            <a:br>
              <a:rPr lang="en-US" sz="2400" dirty="0"/>
            </a:br>
            <a:r>
              <a:rPr lang="he-IL" sz="2400" dirty="0"/>
              <a:t> את </a:t>
            </a:r>
            <a:r>
              <a:rPr lang="he-IL" sz="2400" dirty="0">
                <a:solidFill>
                  <a:srgbClr val="00B0F0"/>
                </a:solidFill>
              </a:rPr>
              <a:t>פרופ' ה.נ. ראסל </a:t>
            </a:r>
            <a:r>
              <a:rPr lang="en-US" sz="2400" dirty="0">
                <a:solidFill>
                  <a:srgbClr val="00B0F0"/>
                </a:solidFill>
              </a:rPr>
              <a:t>(Russell)</a:t>
            </a:r>
            <a:r>
              <a:rPr lang="he-IL" sz="2400" dirty="0"/>
              <a:t> מנהל המכון, </a:t>
            </a:r>
            <a:br>
              <a:rPr lang="en-US" sz="2400" dirty="0"/>
            </a:br>
            <a:r>
              <a:rPr lang="he-IL" sz="2400" dirty="0"/>
              <a:t>שכן ניתנה לו ההזדמנות להביא סדר מה בתצפיות</a:t>
            </a:r>
            <a:br>
              <a:rPr lang="en-US" sz="2400" dirty="0"/>
            </a:br>
            <a:r>
              <a:rPr lang="he-IL" sz="2400" dirty="0"/>
              <a:t> הקודמות ולבחון רעיונות מסויימים..." </a:t>
            </a:r>
          </a:p>
          <a:p>
            <a:br>
              <a:rPr lang="en-US" sz="2400" dirty="0"/>
            </a:br>
            <a:r>
              <a:rPr lang="he-IL" sz="2400" dirty="0"/>
              <a:t>                                     </a:t>
            </a:r>
            <a:r>
              <a:rPr lang="he-IL" sz="1900" dirty="0"/>
              <a:t> ג'ורג גאמוב, הולדת השמש ומותה, עמ' 136.</a:t>
            </a:r>
          </a:p>
          <a:p>
            <a:endParaRPr lang="he-IL" sz="2400" dirty="0"/>
          </a:p>
        </p:txBody>
      </p:sp>
      <p:pic>
        <p:nvPicPr>
          <p:cNvPr id="7170" name="Picture 2" descr="Portrait of Henry Norris Russe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00374"/>
            <a:ext cx="2888804" cy="382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83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id="{9870C4F0-1D47-6DFF-0B66-69CB9EA4CE35}"/>
                  </a:ext>
                </a:extLst>
              </p:cNvPr>
              <p:cNvSpPr txBox="1"/>
              <p:nvPr/>
            </p:nvSpPr>
            <p:spPr>
              <a:xfrm>
                <a:off x="142203" y="257482"/>
                <a:ext cx="12049797" cy="5384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33680" algn="just" rtl="1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he-IL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התיקון לאינדקס הצבע בשל האדמה גלקטית:</a:t>
                </a:r>
                <a:endParaRPr lang="en-US" sz="18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55600" algn="just">
                  <a:lnSpc>
                    <a:spcPct val="150000"/>
                  </a:lnSpc>
                  <a:spcAft>
                    <a:spcPts val="800"/>
                  </a:spcAft>
                  <a:tabLst>
                    <a:tab pos="464629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𝐁</m:t>
                      </m:r>
                      <m:r>
                        <a:rPr lang="en-US" sz="2400" b="1" i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−</m:t>
                      </m:r>
                      <m:r>
                        <a:rPr lang="en-US" sz="2400" b="1" i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𝐕</m:t>
                      </m:r>
                      <m:r>
                        <a:rPr lang="en-US" sz="2400" b="1" i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(</m:t>
                          </m:r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𝐁</m:t>
                          </m:r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𝐕</m:t>
                          </m:r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)</m:t>
                          </m:r>
                        </m:e>
                        <m:sub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𝐨𝐛𝐬𝐞𝐫𝐯𝐞𝐝</m:t>
                          </m:r>
                        </m:sub>
                      </m:sSub>
                      <m:r>
                        <a:rPr lang="en-US" sz="2400" b="1" i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(</m:t>
                          </m:r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𝐁</m:t>
                          </m:r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𝐕</m:t>
                          </m:r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)</m:t>
                          </m:r>
                        </m:e>
                        <m:sub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𝐄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55600" algn="just" rtl="1">
                  <a:lnSpc>
                    <a:spcPct val="150000"/>
                  </a:lnSpc>
                  <a:spcAft>
                    <a:spcPts val="800"/>
                  </a:spcAft>
                  <a:tabLst>
                    <a:tab pos="1435735" algn="l"/>
                  </a:tabLs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B</m:t>
                    </m:r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V</m:t>
                    </m:r>
                  </m:oMath>
                </a14:m>
                <a:r>
                  <a:rPr lang="en-US" sz="1800" i="1" dirty="0">
                    <a:solidFill>
                      <a:srgbClr val="000000"/>
                    </a:solidFill>
                    <a:effectLst/>
                    <a:latin typeface="David" panose="020E0502060401010101" pitchFamily="34" charset="-79"/>
                    <a:ea typeface="Calibri" panose="020F0502020204030204" pitchFamily="34" charset="0"/>
                  </a:rPr>
                  <a:t> </a:t>
                </a:r>
                <a:r>
                  <a:rPr lang="he-IL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		אינדקס הצבע המתוקן</a:t>
                </a:r>
                <a:endParaRPr lang="en-US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55600" algn="just" rtl="1">
                  <a:lnSpc>
                    <a:spcPct val="150000"/>
                  </a:lnSpc>
                  <a:spcAft>
                    <a:spcPts val="800"/>
                  </a:spcAft>
                  <a:tabLst>
                    <a:tab pos="143573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B</m:t>
                        </m:r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V</m:t>
                        </m:r>
                        <m:r>
                          <a:rPr lang="en-US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)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observed</m:t>
                        </m:r>
                      </m:sub>
                    </m:sSub>
                  </m:oMath>
                </a14:m>
                <a:r>
                  <a:rPr lang="he-IL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	אינדקס הצבע הנצפה     </a:t>
                </a:r>
                <a:endParaRPr lang="en-US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55600" algn="just" rtl="1">
                  <a:lnSpc>
                    <a:spcPct val="150000"/>
                  </a:lnSpc>
                  <a:spcAft>
                    <a:spcPts val="800"/>
                  </a:spcAft>
                  <a:tabLst>
                    <a:tab pos="143573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B</m:t>
                        </m:r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V</m:t>
                        </m:r>
                        <m:r>
                          <a:rPr lang="en-US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)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E</m:t>
                        </m:r>
                      </m:sub>
                    </m:sSub>
                  </m:oMath>
                </a14:m>
                <a:r>
                  <a:rPr lang="he-IL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			ערך ההאדמה הגלקטית עבור הצביר</a:t>
                </a:r>
                <a:endParaRPr lang="en-US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143510" algn="just" rtl="1">
                  <a:lnSpc>
                    <a:spcPct val="150000"/>
                  </a:lnSpc>
                  <a:spcAft>
                    <a:spcPts val="800"/>
                  </a:spcAft>
                  <a:tabLst>
                    <a:tab pos="4646295" algn="l"/>
                  </a:tabLst>
                </a:pPr>
                <a:r>
                  <a:rPr lang="he-IL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 התיקון בפילטר הירוק (</a:t>
                </a:r>
                <a:r>
                  <a:rPr lang="en-US" sz="1800" b="1" dirty="0">
                    <a:solidFill>
                      <a:srgbClr val="000000"/>
                    </a:solidFill>
                    <a:effectLst/>
                    <a:latin typeface="David" panose="020E0502060401010101" pitchFamily="34" charset="-79"/>
                    <a:ea typeface="Calibri" panose="020F0502020204030204" pitchFamily="34" charset="0"/>
                  </a:rPr>
                  <a:t>V</a:t>
                </a:r>
                <a:r>
                  <a:rPr lang="he-IL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 בשל האדמה גלקטית:</a:t>
                </a:r>
                <a:endParaRPr lang="en-US" sz="18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55600" algn="just">
                  <a:lnSpc>
                    <a:spcPct val="150000"/>
                  </a:lnSpc>
                  <a:spcAft>
                    <a:spcPts val="800"/>
                  </a:spcAft>
                  <a:tabLst>
                    <a:tab pos="464629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b="1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1" i="0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</m:t>
                            </m:r>
                            <m:r>
                              <a:rPr lang="en-US" sz="2400" b="1" i="0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𝐕</m:t>
                            </m:r>
                            <m:r>
                              <a:rPr lang="en-US" sz="2400" b="1" i="0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=</m:t>
                            </m:r>
                            <m:r>
                              <a:rPr lang="en-US" sz="2400" b="1" i="0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en-US" sz="2400" b="1" i="0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𝐨𝐛𝐬𝐞𝐫𝐯𝐞𝐝</m:t>
                            </m:r>
                          </m:sub>
                        </m:sSub>
                        <m:r>
                          <a:rPr lang="en-US" sz="2400" b="1" i="0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en-US" sz="2400" b="1" i="0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𝐕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𝐞𝐱𝐭𝐢𝐧𝐜𝐭𝐢𝐨𝐧</m:t>
                        </m:r>
                      </m:sub>
                    </m:sSub>
                    <m:r>
                      <a:rPr lang="en-US" sz="2400" b="1" i="0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𝐕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𝐨𝐛𝐬𝐞𝐫𝐯𝐞𝐝</m:t>
                        </m:r>
                      </m:sub>
                    </m:sSub>
                    <m:r>
                      <a:rPr lang="en-US" sz="2400" b="1" i="0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−</m:t>
                    </m:r>
                    <m:r>
                      <a:rPr lang="en-US" sz="2400" b="1" i="0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𝟑</m:t>
                    </m:r>
                    <m:r>
                      <a:rPr lang="en-US" sz="2400" b="1" i="0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.</m:t>
                    </m:r>
                    <m:r>
                      <a:rPr lang="en-US" sz="2400" b="1" i="0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𝟏</m:t>
                    </m:r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(</m:t>
                        </m:r>
                        <m:r>
                          <a:rPr lang="en-US" sz="2400" b="1" i="0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𝐁</m:t>
                        </m:r>
                        <m:r>
                          <a:rPr lang="en-US" sz="2400" b="1" i="0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en-US" sz="2400" b="1" i="0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𝐕</m:t>
                        </m:r>
                        <m:r>
                          <a:rPr lang="en-US" sz="2400" b="1" i="0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)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𝐄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</a:p>
              <a:p>
                <a:pPr marL="355600" algn="just" rtl="1">
                  <a:lnSpc>
                    <a:spcPct val="150000"/>
                  </a:lnSpc>
                  <a:spcAft>
                    <a:spcPts val="800"/>
                  </a:spcAft>
                  <a:tabLst>
                    <a:tab pos="985520" algn="l"/>
                  </a:tabLs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V</m:t>
                    </m:r>
                  </m:oMath>
                </a14:m>
                <a:r>
                  <a:rPr lang="he-IL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 		המגניטוד המתוקן בפילטר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David" panose="020E0502060401010101" pitchFamily="34" charset="-79"/>
                    <a:ea typeface="Calibri" panose="020F0502020204030204" pitchFamily="34" charset="0"/>
                  </a:rPr>
                  <a:t>V </a:t>
                </a:r>
                <a:r>
                  <a:rPr lang="he-IL" sz="1800" dirty="0">
                    <a:solidFill>
                      <a:srgbClr val="000000"/>
                    </a:solidFill>
                    <a:effectLst/>
                    <a:latin typeface="David" panose="020E0502060401010101" pitchFamily="34" charset="-79"/>
                    <a:ea typeface="Calibri" panose="020F0502020204030204" pitchFamily="34" charset="0"/>
                  </a:rPr>
                  <a:t>                                   </a:t>
                </a:r>
                <a:endParaRPr lang="en-US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55600" algn="just" rtl="1">
                  <a:lnSpc>
                    <a:spcPct val="150000"/>
                  </a:lnSpc>
                  <a:spcAft>
                    <a:spcPts val="800"/>
                  </a:spcAft>
                  <a:tabLst>
                    <a:tab pos="98552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obsered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000000"/>
                    </a:solidFill>
                    <a:effectLst/>
                    <a:latin typeface="David" panose="020E0502060401010101" pitchFamily="34" charset="-79"/>
                    <a:ea typeface="Calibri" panose="020F0502020204030204" pitchFamily="34" charset="0"/>
                  </a:rPr>
                  <a:t> </a:t>
                </a:r>
                <a:r>
                  <a:rPr lang="he-IL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המגניטוד הנצפה בפילטר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David" panose="020E0502060401010101" pitchFamily="34" charset="-79"/>
                    <a:ea typeface="Calibri" panose="020F0502020204030204" pitchFamily="34" charset="0"/>
                  </a:rPr>
                  <a:t>V</a:t>
                </a:r>
                <a:endParaRPr lang="en-US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55600" algn="just" rtl="1">
                  <a:lnSpc>
                    <a:spcPct val="150000"/>
                  </a:lnSpc>
                  <a:spcAft>
                    <a:spcPts val="800"/>
                  </a:spcAft>
                  <a:tabLst>
                    <a:tab pos="98552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B</m:t>
                        </m:r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V</m:t>
                        </m:r>
                        <m:r>
                          <a:rPr lang="en-US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)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E</m:t>
                        </m:r>
                      </m:sub>
                    </m:sSub>
                  </m:oMath>
                </a14:m>
                <a:r>
                  <a:rPr lang="he-IL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</a:t>
                </a:r>
                <a:r>
                  <a:rPr lang="he-IL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ערך ההאדמה הגלקטית עבור הצביר</a:t>
                </a:r>
                <a:endParaRPr lang="en-US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id="{9870C4F0-1D47-6DFF-0B66-69CB9EA4C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03" y="257482"/>
                <a:ext cx="12049797" cy="5384807"/>
              </a:xfrm>
              <a:prstGeom prst="rect">
                <a:avLst/>
              </a:prstGeom>
              <a:blipFill>
                <a:blip r:embed="rId2"/>
                <a:stretch>
                  <a:fillRect b="-7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C9774F9-6ACD-879C-5F78-BD780DF228EA}"/>
              </a:ext>
            </a:extLst>
          </p:cNvPr>
          <p:cNvSpPr txBox="1"/>
          <p:nvPr/>
        </p:nvSpPr>
        <p:spPr>
          <a:xfrm>
            <a:off x="3449493" y="-113774"/>
            <a:ext cx="5134069" cy="742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  <a:spcAft>
                <a:spcPts val="800"/>
              </a:spcAft>
              <a:tabLst>
                <a:tab pos="4646295" algn="l"/>
              </a:tabLst>
            </a:pPr>
            <a:r>
              <a:rPr lang="he-IL" sz="3200" dirty="0">
                <a:latin typeface="+mj-lt"/>
                <a:ea typeface="+mj-ea"/>
                <a:cs typeface="+mj-cs"/>
              </a:rPr>
              <a:t>האדמה גלקטית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תיבת טקסט 2">
                <a:extLst>
                  <a:ext uri="{FF2B5EF4-FFF2-40B4-BE49-F238E27FC236}">
                    <a16:creationId xmlns:a16="http://schemas.microsoft.com/office/drawing/2014/main" id="{9103B197-B8D9-B786-3A43-2D53EC224560}"/>
                  </a:ext>
                </a:extLst>
              </p:cNvPr>
              <p:cNvSpPr txBox="1"/>
              <p:nvPr/>
            </p:nvSpPr>
            <p:spPr>
              <a:xfrm>
                <a:off x="0" y="5928603"/>
                <a:ext cx="12192000" cy="671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he-IL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 היחס בין הנחתה (</a:t>
                </a:r>
                <a:r>
                  <a:rPr lang="en-US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extinction</a:t>
                </a:r>
                <a:r>
                  <a:rPr lang="he-IL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 בפילטר </a:t>
                </a:r>
                <a:r>
                  <a:rPr lang="en-US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V</a:t>
                </a:r>
                <a:r>
                  <a:rPr lang="he-IL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להאדמה הגלקטית </a:t>
                </a:r>
                <a:r>
                  <a:rPr lang="he-IL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הוא לערך </a:t>
                </a:r>
                <a:r>
                  <a:rPr lang="en-US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3.1</a:t>
                </a:r>
                <a:r>
                  <a:rPr lang="he-IL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(יחס תצפיתי) :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e-IL" sz="24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he-IL" sz="24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en-US" sz="2400" b="1" i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𝐞𝐱𝐭𝐢𝐧𝐜𝐭𝐢𝐨𝐧</m:t>
                            </m:r>
                            <m:r>
                              <a:rPr lang="en-US" sz="2400" b="1" i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he-IL" sz="24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400" b="1" i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𝐁</m:t>
                            </m:r>
                            <m:r>
                              <a:rPr lang="en-US" sz="2400" b="1" i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sz="2400" b="1" i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𝐕</m:t>
                            </m:r>
                            <m:r>
                              <a:rPr lang="en-US" sz="2400" b="1" i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sz="2400" b="1" i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𝐄</m:t>
                            </m:r>
                          </m:sub>
                        </m:sSub>
                      </m:den>
                    </m:f>
                    <m:r>
                      <a:rPr lang="he-IL" sz="2400" b="1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en-US" sz="2400" b="1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𝟑</m:t>
                    </m:r>
                    <m:r>
                      <a:rPr lang="en-US" sz="2400" b="1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.</m:t>
                    </m:r>
                    <m:r>
                      <a:rPr lang="en-US" sz="2400" b="1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𝟏</m:t>
                    </m:r>
                  </m:oMath>
                </a14:m>
                <a:endParaRPr lang="he-IL" sz="2400" b="1" dirty="0"/>
              </a:p>
            </p:txBody>
          </p:sp>
        </mc:Choice>
        <mc:Fallback xmlns="">
          <p:sp>
            <p:nvSpPr>
              <p:cNvPr id="3" name="תיבת טקסט 2">
                <a:extLst>
                  <a:ext uri="{FF2B5EF4-FFF2-40B4-BE49-F238E27FC236}">
                    <a16:creationId xmlns:a16="http://schemas.microsoft.com/office/drawing/2014/main" id="{9103B197-B8D9-B786-3A43-2D53EC224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28603"/>
                <a:ext cx="12192000" cy="671915"/>
              </a:xfrm>
              <a:prstGeom prst="rect">
                <a:avLst/>
              </a:prstGeom>
              <a:blipFill>
                <a:blip r:embed="rId3"/>
                <a:stretch>
                  <a:fillRect r="-4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457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טקסט, צילום מסך, תוכנה, מספר&#10;&#10;התיאור נוצר באופן אוטומטי">
            <a:extLst>
              <a:ext uri="{FF2B5EF4-FFF2-40B4-BE49-F238E27FC236}">
                <a16:creationId xmlns:a16="http://schemas.microsoft.com/office/drawing/2014/main" id="{2C202426-4FCF-B4D2-2C6F-0F99E8F3FE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36" r="35332" b="41768"/>
          <a:stretch/>
        </p:blipFill>
        <p:spPr>
          <a:xfrm>
            <a:off x="-233265" y="-102636"/>
            <a:ext cx="8378890" cy="5333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תיבת טקסט 9">
                <a:extLst>
                  <a:ext uri="{FF2B5EF4-FFF2-40B4-BE49-F238E27FC236}">
                    <a16:creationId xmlns:a16="http://schemas.microsoft.com/office/drawing/2014/main" id="{2016FB9B-6EE3-DB2B-7A24-99B74E204B31}"/>
                  </a:ext>
                </a:extLst>
              </p:cNvPr>
              <p:cNvSpPr txBox="1"/>
              <p:nvPr/>
            </p:nvSpPr>
            <p:spPr>
              <a:xfrm>
                <a:off x="6276393" y="1070043"/>
                <a:ext cx="5915607" cy="461664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rtl="1"/>
                <a:r>
                  <a:rPr lang="he-IL" sz="2000" dirty="0"/>
                  <a:t>התיקון להאדמה גלקטית באינדקס הצבע</a:t>
                </a:r>
              </a:p>
              <a:p>
                <a:pPr algn="r" rtl="1"/>
                <a:endParaRPr lang="he-IL" sz="2000" dirty="0"/>
              </a:p>
              <a:p>
                <a:pPr algn="r" rtl="1"/>
                <a:r>
                  <a:rPr lang="he-IL" sz="2000" dirty="0"/>
                  <a:t> מחושב בעזרת הנוסחה:</a:t>
                </a:r>
              </a:p>
              <a:p>
                <a:pPr algn="r" rtl="1"/>
                <a:r>
                  <a:rPr lang="he-IL" sz="2000" dirty="0"/>
                  <a:t>   </a:t>
                </a:r>
                <a14:m>
                  <m:oMath xmlns:m="http://schemas.openxmlformats.org/officeDocument/2006/math">
                    <m:r>
                      <a:rPr lang="he-IL" sz="2000" b="0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     </m:t>
                    </m:r>
                  </m:oMath>
                </a14:m>
                <a:endParaRPr lang="he-IL" sz="2000" b="0" i="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B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V</m:t>
                      </m:r>
                      <m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B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V</m:t>
                          </m:r>
                          <m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)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observed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B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V</m:t>
                          </m:r>
                          <m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)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E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algn="r" rtl="1"/>
                <a:r>
                  <a:rPr lang="he-IL" sz="2000" dirty="0"/>
                  <a:t>  </a:t>
                </a:r>
              </a:p>
              <a:p>
                <a:pPr algn="r" rtl="1"/>
                <a:endParaRPr lang="he-IL" sz="2000" dirty="0"/>
              </a:p>
              <a:p>
                <a:pPr algn="r" rtl="1"/>
                <a:r>
                  <a:rPr lang="he-IL" sz="2000" dirty="0"/>
                  <a:t>התיקון להאדמה גלקטית במסנן הירוק </a:t>
                </a:r>
              </a:p>
              <a:p>
                <a:pPr algn="r" rtl="1"/>
                <a:endParaRPr lang="he-IL" sz="2000" dirty="0"/>
              </a:p>
              <a:p>
                <a:pPr algn="r" rtl="1"/>
                <a:r>
                  <a:rPr lang="he-IL" sz="2000" dirty="0"/>
                  <a:t>מחושב בעזרת הנוסחה:</a:t>
                </a:r>
              </a:p>
              <a:p>
                <a:pPr algn="r" rtl="1"/>
                <a:endParaRPr lang="he-IL" sz="2000" dirty="0"/>
              </a:p>
              <a:p>
                <a:pPr algn="r" rtl="1"/>
                <a:r>
                  <a:rPr lang="he-IL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V</m:t>
                    </m:r>
                    <m:r>
                      <a:rPr lang="en-US" sz="20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obsered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−</m:t>
                    </m:r>
                    <m:r>
                      <a:rPr lang="en-US" sz="20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3</m:t>
                    </m:r>
                    <m:r>
                      <a:rPr lang="en-US" sz="20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.</m:t>
                    </m:r>
                    <m:r>
                      <a:rPr lang="en-US" sz="20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1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B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V</m:t>
                        </m:r>
                        <m:r>
                          <a:rPr lang="en-US" sz="20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)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E</m:t>
                        </m:r>
                      </m:sub>
                    </m:sSub>
                  </m:oMath>
                </a14:m>
                <a:endParaRPr lang="he-IL" sz="2000" dirty="0"/>
              </a:p>
              <a:p>
                <a:pPr algn="r" rtl="1"/>
                <a:endParaRPr lang="he-IL" dirty="0"/>
              </a:p>
              <a:p>
                <a:pPr algn="r" rtl="1"/>
                <a:endParaRPr lang="he-IL" dirty="0"/>
              </a:p>
              <a:p>
                <a:pPr algn="r" rtl="1"/>
                <a:endParaRPr lang="he-IL" dirty="0"/>
              </a:p>
            </p:txBody>
          </p:sp>
        </mc:Choice>
        <mc:Fallback xmlns="">
          <p:sp>
            <p:nvSpPr>
              <p:cNvPr id="10" name="תיבת טקסט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16FB9B-6EE3-DB2B-7A24-99B74E204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393" y="1070043"/>
                <a:ext cx="5915607" cy="4616648"/>
              </a:xfrm>
              <a:prstGeom prst="rect">
                <a:avLst/>
              </a:prstGeom>
              <a:blipFill rotWithShape="0">
                <a:blip r:embed="rId3"/>
                <a:stretch>
                  <a:fillRect t="-661" r="-103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D8965E26-5416-D605-6EC9-79DAFF7C9C2D}"/>
              </a:ext>
            </a:extLst>
          </p:cNvPr>
          <p:cNvSpPr txBox="1"/>
          <p:nvPr/>
        </p:nvSpPr>
        <p:spPr>
          <a:xfrm>
            <a:off x="1644210" y="4984339"/>
            <a:ext cx="9140890" cy="221599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/>
              <a:t>דוגמה:</a:t>
            </a:r>
          </a:p>
          <a:p>
            <a:pPr algn="r" rtl="1"/>
            <a:endParaRPr lang="he-IL" sz="2400" dirty="0"/>
          </a:p>
          <a:p>
            <a:pPr algn="r" rtl="1"/>
            <a:r>
              <a:rPr lang="en-US" sz="2400" dirty="0"/>
              <a:t>9.66 = 10.59 – 3.1 * 0.3</a:t>
            </a:r>
          </a:p>
          <a:p>
            <a:pPr algn="r" rtl="1"/>
            <a:endParaRPr lang="en-US" sz="2400" dirty="0"/>
          </a:p>
          <a:p>
            <a:pPr algn="ctr" rtl="1"/>
            <a:r>
              <a:rPr lang="en-US" sz="2400" dirty="0"/>
              <a:t>0.69 = 0.99 – 0.3		</a:t>
            </a:r>
          </a:p>
          <a:p>
            <a:pPr algn="r" rtl="1"/>
            <a:endParaRPr lang="he-IL" dirty="0"/>
          </a:p>
        </p:txBody>
      </p: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1C9CA0D6-0734-3650-E82D-1908A07F2094}"/>
              </a:ext>
            </a:extLst>
          </p:cNvPr>
          <p:cNvCxnSpPr>
            <a:cxnSpLocks/>
          </p:cNvCxnSpPr>
          <p:nvPr/>
        </p:nvCxnSpPr>
        <p:spPr>
          <a:xfrm flipH="1" flipV="1">
            <a:off x="7585788" y="2248678"/>
            <a:ext cx="1446245" cy="31267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5D7FC8D7-1B9C-AD11-2487-25530AE32D28}"/>
              </a:ext>
            </a:extLst>
          </p:cNvPr>
          <p:cNvCxnSpPr>
            <a:cxnSpLocks/>
          </p:cNvCxnSpPr>
          <p:nvPr/>
        </p:nvCxnSpPr>
        <p:spPr>
          <a:xfrm flipH="1" flipV="1">
            <a:off x="6018245" y="2248678"/>
            <a:ext cx="1315616" cy="40401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תיבת טקסט 4">
            <a:extLst>
              <a:ext uri="{FF2B5EF4-FFF2-40B4-BE49-F238E27FC236}">
                <a16:creationId xmlns:a16="http://schemas.microsoft.com/office/drawing/2014/main" id="{AC9774F9-6ACD-879C-5F78-BD780DF228EA}"/>
              </a:ext>
            </a:extLst>
          </p:cNvPr>
          <p:cNvSpPr txBox="1"/>
          <p:nvPr/>
        </p:nvSpPr>
        <p:spPr>
          <a:xfrm>
            <a:off x="7120036" y="56025"/>
            <a:ext cx="6097554" cy="823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  <a:spcAft>
                <a:spcPts val="800"/>
              </a:spcAft>
              <a:tabLst>
                <a:tab pos="4646295" algn="l"/>
              </a:tabLst>
            </a:pPr>
            <a:r>
              <a:rPr lang="he-IL" sz="3600" dirty="0">
                <a:latin typeface="+mj-lt"/>
                <a:ea typeface="+mj-ea"/>
                <a:cs typeface="+mj-cs"/>
              </a:rPr>
              <a:t>חישוב האדמה גלקטית</a:t>
            </a:r>
          </a:p>
        </p:txBody>
      </p:sp>
    </p:spTree>
    <p:extLst>
      <p:ext uri="{BB962C8B-B14F-4D97-AF65-F5344CB8AC3E}">
        <p14:creationId xmlns:p14="http://schemas.microsoft.com/office/powerpoint/2010/main" val="744945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חפץ אסטרונומי, יקום, חלל, אסטרונומיה&#10;&#10;התיאור נוצר באופן אוטומטי">
            <a:extLst>
              <a:ext uri="{FF2B5EF4-FFF2-40B4-BE49-F238E27FC236}">
                <a16:creationId xmlns:a16="http://schemas.microsoft.com/office/drawing/2014/main" id="{89B1049D-5A40-340A-6232-D79953B31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041" y="723899"/>
            <a:ext cx="6009054" cy="5915025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6E5EB8B6-C249-6D91-2622-BB9F61A1AC23}"/>
              </a:ext>
            </a:extLst>
          </p:cNvPr>
          <p:cNvSpPr txBox="1"/>
          <p:nvPr/>
        </p:nvSpPr>
        <p:spPr>
          <a:xfrm>
            <a:off x="2828924" y="139124"/>
            <a:ext cx="437197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200" dirty="0"/>
              <a:t>צביר הכוכבים </a:t>
            </a:r>
            <a:r>
              <a:rPr lang="en-US" sz="3200" dirty="0"/>
              <a:t>M15</a:t>
            </a:r>
          </a:p>
        </p:txBody>
      </p:sp>
    </p:spTree>
    <p:extLst>
      <p:ext uri="{BB962C8B-B14F-4D97-AF65-F5344CB8AC3E}">
        <p14:creationId xmlns:p14="http://schemas.microsoft.com/office/powerpoint/2010/main" val="2419005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טקסט, גופן, צילום מסך, קו&#10;&#10;התיאור נוצר באופן אוטומטי">
            <a:extLst>
              <a:ext uri="{FF2B5EF4-FFF2-40B4-BE49-F238E27FC236}">
                <a16:creationId xmlns:a16="http://schemas.microsoft.com/office/drawing/2014/main" id="{C21C1A44-34D3-7DE8-C08C-19AB0D839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458632" cy="6869667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31C8B641-607C-1049-08BD-0347FC9DC52D}"/>
              </a:ext>
            </a:extLst>
          </p:cNvPr>
          <p:cNvSpPr txBox="1"/>
          <p:nvPr/>
        </p:nvSpPr>
        <p:spPr>
          <a:xfrm>
            <a:off x="7615646" y="1913804"/>
            <a:ext cx="4342466" cy="44012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800" dirty="0"/>
              <a:t>מנתוני מגניטוד מקוריים של </a:t>
            </a:r>
            <a:r>
              <a:rPr lang="en-US" sz="2800" dirty="0"/>
              <a:t>AG</a:t>
            </a:r>
            <a:r>
              <a:rPr lang="he-IL" sz="2800" dirty="0"/>
              <a:t> מתקבלת דיאגרמת </a:t>
            </a:r>
            <a:r>
              <a:rPr lang="en-US" sz="2800" dirty="0"/>
              <a:t>HR</a:t>
            </a:r>
            <a:r>
              <a:rPr lang="he-IL" sz="2800" dirty="0"/>
              <a:t> של הצביר.</a:t>
            </a:r>
          </a:p>
          <a:p>
            <a:pPr algn="r" rtl="1"/>
            <a:endParaRPr lang="he-IL" sz="2800" dirty="0"/>
          </a:p>
          <a:p>
            <a:pPr algn="r" rtl="1"/>
            <a:r>
              <a:rPr lang="he-IL" sz="2800" dirty="0"/>
              <a:t>בעזרת דיאגרמה זו ניתן להסיק</a:t>
            </a:r>
            <a:br>
              <a:rPr lang="en-US" sz="2800" dirty="0"/>
            </a:br>
            <a:r>
              <a:rPr lang="he-IL" sz="2800" dirty="0"/>
              <a:t>את:</a:t>
            </a:r>
            <a:br>
              <a:rPr lang="en-US" sz="2800" dirty="0"/>
            </a:br>
            <a:r>
              <a:rPr lang="he-IL" sz="2800" dirty="0"/>
              <a:t>1. גיל הצביר</a:t>
            </a:r>
          </a:p>
          <a:p>
            <a:pPr algn="r" rtl="1"/>
            <a:r>
              <a:rPr lang="he-IL" sz="2800" dirty="0"/>
              <a:t>2. מרחק הצביר מאתנו</a:t>
            </a:r>
            <a:br>
              <a:rPr lang="en-US" sz="2800" dirty="0"/>
            </a:br>
            <a:r>
              <a:rPr lang="he-IL" sz="2800" dirty="0"/>
              <a:t>3. טמפרטורת פני השטח של כוכבי הסדרה הראשית</a:t>
            </a:r>
          </a:p>
        </p:txBody>
      </p:sp>
      <p:sp>
        <p:nvSpPr>
          <p:cNvPr id="6" name="תיבת טקסט 4">
            <a:extLst>
              <a:ext uri="{FF2B5EF4-FFF2-40B4-BE49-F238E27FC236}">
                <a16:creationId xmlns:a16="http://schemas.microsoft.com/office/drawing/2014/main" id="{AC9774F9-6ACD-879C-5F78-BD780DF228EA}"/>
              </a:ext>
            </a:extLst>
          </p:cNvPr>
          <p:cNvSpPr txBox="1"/>
          <p:nvPr/>
        </p:nvSpPr>
        <p:spPr>
          <a:xfrm>
            <a:off x="6094446" y="977764"/>
            <a:ext cx="609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4400" dirty="0"/>
              <a:t>דיאגרמת </a:t>
            </a:r>
            <a:r>
              <a:rPr lang="en-US" sz="4400" dirty="0"/>
              <a:t>HR</a:t>
            </a:r>
            <a:r>
              <a:rPr lang="he-IL" sz="4400" dirty="0"/>
              <a:t> של </a:t>
            </a:r>
            <a:r>
              <a:rPr lang="en-US" sz="4400" dirty="0"/>
              <a:t>M15</a:t>
            </a:r>
            <a:endParaRPr lang="he-IL" sz="4400" dirty="0"/>
          </a:p>
        </p:txBody>
      </p:sp>
    </p:spTree>
    <p:extLst>
      <p:ext uri="{BB962C8B-B14F-4D97-AF65-F5344CB8AC3E}">
        <p14:creationId xmlns:p14="http://schemas.microsoft.com/office/powerpoint/2010/main" val="2705528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טקסט, צילום מסך, מספר, קו&#10;&#10;התיאור נוצר באופן אוטומטי">
            <a:extLst>
              <a:ext uri="{FF2B5EF4-FFF2-40B4-BE49-F238E27FC236}">
                <a16:creationId xmlns:a16="http://schemas.microsoft.com/office/drawing/2014/main" id="{63DDD4E2-6E2C-C81B-368A-F58AAD949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625781" cy="6991064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DDAC02CE-30E5-47BE-8166-AA8BAC3D965E}"/>
              </a:ext>
            </a:extLst>
          </p:cNvPr>
          <p:cNvSpPr txBox="1"/>
          <p:nvPr/>
        </p:nvSpPr>
        <p:spPr>
          <a:xfrm>
            <a:off x="7888421" y="2850837"/>
            <a:ext cx="3664131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800" dirty="0"/>
              <a:t>שיפור דיוק של דיאגרמת </a:t>
            </a:r>
            <a:r>
              <a:rPr lang="en-US" sz="2800" dirty="0"/>
              <a:t>HR</a:t>
            </a:r>
            <a:r>
              <a:rPr lang="he-IL" sz="2800" dirty="0"/>
              <a:t> לאחר כיול של שני הפילטרים </a:t>
            </a:r>
            <a:r>
              <a:rPr lang="en-US" sz="2800" dirty="0"/>
              <a:t>B</a:t>
            </a:r>
            <a:r>
              <a:rPr lang="he-IL" sz="2800" dirty="0"/>
              <a:t> ו- </a:t>
            </a:r>
            <a:r>
              <a:rPr lang="en-US" sz="2800" dirty="0"/>
              <a:t>V</a:t>
            </a:r>
            <a:r>
              <a:rPr lang="he-IL" sz="2800" dirty="0"/>
              <a:t>.</a:t>
            </a:r>
          </a:p>
        </p:txBody>
      </p:sp>
      <p:sp>
        <p:nvSpPr>
          <p:cNvPr id="4" name="תיבת טקסט 4">
            <a:extLst>
              <a:ext uri="{FF2B5EF4-FFF2-40B4-BE49-F238E27FC236}">
                <a16:creationId xmlns:a16="http://schemas.microsoft.com/office/drawing/2014/main" id="{AC9774F9-6ACD-879C-5F78-BD780DF228EA}"/>
              </a:ext>
            </a:extLst>
          </p:cNvPr>
          <p:cNvSpPr txBox="1"/>
          <p:nvPr/>
        </p:nvSpPr>
        <p:spPr>
          <a:xfrm>
            <a:off x="5871604" y="1475277"/>
            <a:ext cx="609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4400" dirty="0"/>
              <a:t>דיאגרמת </a:t>
            </a:r>
            <a:r>
              <a:rPr lang="en-US" sz="4400" dirty="0"/>
              <a:t>HR</a:t>
            </a:r>
            <a:r>
              <a:rPr lang="he-IL" sz="4400" dirty="0"/>
              <a:t> של </a:t>
            </a:r>
            <a:r>
              <a:rPr lang="en-US" sz="4400" dirty="0"/>
              <a:t>M15</a:t>
            </a:r>
            <a:endParaRPr lang="he-IL" sz="4400" dirty="0"/>
          </a:p>
        </p:txBody>
      </p:sp>
    </p:spTree>
    <p:extLst>
      <p:ext uri="{BB962C8B-B14F-4D97-AF65-F5344CB8AC3E}">
        <p14:creationId xmlns:p14="http://schemas.microsoft.com/office/powerpoint/2010/main" val="4122117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תמונה שמכילה טקסט, גופן, מספר, קו&#10;&#10;התיאור נוצר באופן אוטומטי">
            <a:extLst>
              <a:ext uri="{FF2B5EF4-FFF2-40B4-BE49-F238E27FC236}">
                <a16:creationId xmlns:a16="http://schemas.microsoft.com/office/drawing/2014/main" id="{B82225A0-5867-691D-1142-C5E671AD2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452428" cy="6858000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C9774F9-6ACD-879C-5F78-BD780DF228EA}"/>
              </a:ext>
            </a:extLst>
          </p:cNvPr>
          <p:cNvSpPr txBox="1"/>
          <p:nvPr/>
        </p:nvSpPr>
        <p:spPr>
          <a:xfrm>
            <a:off x="6213987" y="1288962"/>
            <a:ext cx="609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4400" dirty="0"/>
              <a:t>דיאגרמת </a:t>
            </a:r>
            <a:r>
              <a:rPr lang="en-US" sz="4400" dirty="0"/>
              <a:t>HR</a:t>
            </a:r>
            <a:r>
              <a:rPr lang="he-IL" sz="4400" dirty="0"/>
              <a:t> של </a:t>
            </a:r>
            <a:r>
              <a:rPr lang="en-US" sz="4400" dirty="0"/>
              <a:t>M15</a:t>
            </a:r>
            <a:endParaRPr lang="he-IL" sz="4400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E307B5C9-8A33-A7AF-2D13-A1157A3C15F5}"/>
              </a:ext>
            </a:extLst>
          </p:cNvPr>
          <p:cNvSpPr txBox="1"/>
          <p:nvPr/>
        </p:nvSpPr>
        <p:spPr>
          <a:xfrm>
            <a:off x="7705736" y="2838616"/>
            <a:ext cx="4160519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800" dirty="0"/>
              <a:t>שיפור דיוק של דיאגרמת </a:t>
            </a:r>
            <a:r>
              <a:rPr lang="en-US" sz="2800" dirty="0"/>
              <a:t>HR</a:t>
            </a:r>
            <a:r>
              <a:rPr lang="he-IL" sz="2800" dirty="0"/>
              <a:t> </a:t>
            </a:r>
          </a:p>
          <a:p>
            <a:pPr algn="r" rtl="1"/>
            <a:r>
              <a:rPr lang="he-IL" sz="2800" dirty="0"/>
              <a:t>תוך הכנסת התיקון של </a:t>
            </a:r>
          </a:p>
          <a:p>
            <a:pPr algn="r" rtl="1"/>
            <a:r>
              <a:rPr lang="he-IL" sz="2800" dirty="0"/>
              <a:t>האדמה גלקטית</a:t>
            </a:r>
          </a:p>
        </p:txBody>
      </p:sp>
    </p:spTree>
    <p:extLst>
      <p:ext uri="{BB962C8B-B14F-4D97-AF65-F5344CB8AC3E}">
        <p14:creationId xmlns:p14="http://schemas.microsoft.com/office/powerpoint/2010/main" val="3562339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B46C54E4-50BF-2062-D1E0-DE5D2A81D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73" y="1227156"/>
            <a:ext cx="5967852" cy="5630844"/>
          </a:xfrm>
          <a:prstGeom prst="rect">
            <a:avLst/>
          </a:prstGeom>
        </p:spPr>
      </p:pic>
      <p:graphicFrame>
        <p:nvGraphicFramePr>
          <p:cNvPr id="2" name="תרשים 1">
            <a:extLst>
              <a:ext uri="{FF2B5EF4-FFF2-40B4-BE49-F238E27FC236}">
                <a16:creationId xmlns:a16="http://schemas.microsoft.com/office/drawing/2014/main" id="{B16F2BEC-B0B7-4A8D-8384-08B7E7968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555494"/>
              </p:ext>
            </p:extLst>
          </p:nvPr>
        </p:nvGraphicFramePr>
        <p:xfrm>
          <a:off x="3032454" y="1049875"/>
          <a:ext cx="5700995" cy="3170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מחבר ישר 4">
            <a:extLst>
              <a:ext uri="{FF2B5EF4-FFF2-40B4-BE49-F238E27FC236}">
                <a16:creationId xmlns:a16="http://schemas.microsoft.com/office/drawing/2014/main" id="{4BC08CA3-562D-E9A2-4481-61286F63FBC2}"/>
              </a:ext>
            </a:extLst>
          </p:cNvPr>
          <p:cNvCxnSpPr/>
          <p:nvPr/>
        </p:nvCxnSpPr>
        <p:spPr>
          <a:xfrm flipV="1">
            <a:off x="8322906" y="1324947"/>
            <a:ext cx="0" cy="4991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18538A8-6FFC-6E9C-C33B-75FA7CAAE22F}"/>
              </a:ext>
            </a:extLst>
          </p:cNvPr>
          <p:cNvSpPr txBox="1"/>
          <p:nvPr/>
        </p:nvSpPr>
        <p:spPr>
          <a:xfrm>
            <a:off x="1868129" y="465100"/>
            <a:ext cx="7718073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dirty="0"/>
              <a:t>דיאגרמת </a:t>
            </a:r>
            <a:r>
              <a:rPr lang="en-US" sz="3200" dirty="0"/>
              <a:t>HR</a:t>
            </a:r>
            <a:r>
              <a:rPr lang="he-IL" sz="3200" dirty="0"/>
              <a:t> של הצביר </a:t>
            </a:r>
            <a:r>
              <a:rPr lang="sv-SE" sz="3200" dirty="0"/>
              <a:t>M15</a:t>
            </a:r>
            <a:r>
              <a:rPr lang="he-IL" sz="3200" dirty="0"/>
              <a:t> מהספרות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26E92D3A-85E4-0D5F-4AE2-B248F527D91C}"/>
              </a:ext>
            </a:extLst>
          </p:cNvPr>
          <p:cNvSpPr txBox="1"/>
          <p:nvPr/>
        </p:nvSpPr>
        <p:spPr>
          <a:xfrm>
            <a:off x="8544232" y="1750142"/>
            <a:ext cx="3136491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/>
              <a:t>הדיאגרמה שיצרנו מולבשת על הדיאגרמה הנתונה</a:t>
            </a:r>
          </a:p>
        </p:txBody>
      </p:sp>
    </p:spTree>
    <p:extLst>
      <p:ext uri="{BB962C8B-B14F-4D97-AF65-F5344CB8AC3E}">
        <p14:creationId xmlns:p14="http://schemas.microsoft.com/office/powerpoint/2010/main" val="206176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יקום, חלל, קבוצת כוכבים, אסטרונומיה&#10;&#10;התיאור נוצר באופן אוטומטי">
            <a:extLst>
              <a:ext uri="{FF2B5EF4-FFF2-40B4-BE49-F238E27FC236}">
                <a16:creationId xmlns:a16="http://schemas.microsoft.com/office/drawing/2014/main" id="{4115E494-EC81-A515-6DE1-7E08B257B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80" y="914400"/>
            <a:ext cx="8775240" cy="5867400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6CDC24FA-9412-74BC-75BC-44686795BDDC}"/>
              </a:ext>
            </a:extLst>
          </p:cNvPr>
          <p:cNvSpPr txBox="1"/>
          <p:nvPr/>
        </p:nvSpPr>
        <p:spPr>
          <a:xfrm>
            <a:off x="3267074" y="272474"/>
            <a:ext cx="4371975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200" dirty="0"/>
              <a:t>צביר הכוכבים </a:t>
            </a:r>
            <a:r>
              <a:rPr lang="en-US" sz="3200" dirty="0"/>
              <a:t>M67</a:t>
            </a:r>
          </a:p>
          <a:p>
            <a:pPr algn="r" rt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30583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A6B58FEC-A07E-70FF-7543-5C6EEDAF2478}"/>
              </a:ext>
            </a:extLst>
          </p:cNvPr>
          <p:cNvSpPr txBox="1"/>
          <p:nvPr/>
        </p:nvSpPr>
        <p:spPr>
          <a:xfrm>
            <a:off x="5772150" y="2567226"/>
            <a:ext cx="6096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3200" dirty="0"/>
              <a:t>דיאגרמת </a:t>
            </a:r>
            <a:r>
              <a:rPr lang="en-US" sz="3200" dirty="0"/>
              <a:t>HR</a:t>
            </a:r>
            <a:r>
              <a:rPr lang="he-IL" sz="3200" dirty="0"/>
              <a:t> של </a:t>
            </a:r>
            <a:r>
              <a:rPr lang="en-US" sz="3200" dirty="0"/>
              <a:t>M67</a:t>
            </a:r>
          </a:p>
          <a:p>
            <a:pPr algn="r" rtl="1"/>
            <a:endParaRPr lang="he-IL" sz="1800" dirty="0"/>
          </a:p>
        </p:txBody>
      </p:sp>
      <p:graphicFrame>
        <p:nvGraphicFramePr>
          <p:cNvPr id="5" name="תרשים 4">
            <a:extLst>
              <a:ext uri="{FF2B5EF4-FFF2-40B4-BE49-F238E27FC236}">
                <a16:creationId xmlns:a16="http://schemas.microsoft.com/office/drawing/2014/main" id="{19D48173-FD2F-C8DC-0349-7369521BB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385159"/>
              </p:ext>
            </p:extLst>
          </p:nvPr>
        </p:nvGraphicFramePr>
        <p:xfrm>
          <a:off x="659731" y="285750"/>
          <a:ext cx="8662737" cy="6286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38721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טקסט, תרשים, קו, עלילה">
            <a:extLst>
              <a:ext uri="{FF2B5EF4-FFF2-40B4-BE49-F238E27FC236}">
                <a16:creationId xmlns:a16="http://schemas.microsoft.com/office/drawing/2014/main" id="{6AA9B9E2-910D-B904-84F0-4D24BF464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54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32" y="619125"/>
            <a:ext cx="6107813" cy="6207289"/>
          </a:xfrm>
          <a:prstGeom prst="rect">
            <a:avLst/>
          </a:prstGeom>
        </p:spPr>
      </p:pic>
      <p:graphicFrame>
        <p:nvGraphicFramePr>
          <p:cNvPr id="14" name="תרשים 13">
            <a:extLst>
              <a:ext uri="{FF2B5EF4-FFF2-40B4-BE49-F238E27FC236}">
                <a16:creationId xmlns:a16="http://schemas.microsoft.com/office/drawing/2014/main" id="{19D48173-FD2F-C8DC-0349-7369521BB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704641"/>
              </p:ext>
            </p:extLst>
          </p:nvPr>
        </p:nvGraphicFramePr>
        <p:xfrm>
          <a:off x="3418177" y="723147"/>
          <a:ext cx="5527095" cy="54117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5298D82-CA63-D7DB-3F69-1829D0B8B9F5}"/>
              </a:ext>
            </a:extLst>
          </p:cNvPr>
          <p:cNvSpPr txBox="1"/>
          <p:nvPr/>
        </p:nvSpPr>
        <p:spPr>
          <a:xfrm>
            <a:off x="8772832" y="2626442"/>
            <a:ext cx="3136491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/>
              <a:t>הדיאגרמה שיצרנו מולבשת על הדיאגרמה הנתונה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89FD571F-6E8F-A195-A418-1DAA9E48AADD}"/>
              </a:ext>
            </a:extLst>
          </p:cNvPr>
          <p:cNvSpPr txBox="1"/>
          <p:nvPr/>
        </p:nvSpPr>
        <p:spPr>
          <a:xfrm>
            <a:off x="2236963" y="86361"/>
            <a:ext cx="7718073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dirty="0"/>
              <a:t>דיאגרמת </a:t>
            </a:r>
            <a:r>
              <a:rPr lang="en-US" sz="3200" dirty="0"/>
              <a:t>HR</a:t>
            </a:r>
            <a:r>
              <a:rPr lang="he-IL" sz="3200" dirty="0"/>
              <a:t> של הצביר</a:t>
            </a:r>
            <a:r>
              <a:rPr lang="sv-SE" sz="3200" dirty="0"/>
              <a:t>M67 </a:t>
            </a:r>
            <a:r>
              <a:rPr lang="he-IL" sz="3200" dirty="0"/>
              <a:t> מהספרות</a:t>
            </a:r>
          </a:p>
        </p:txBody>
      </p:sp>
    </p:spTree>
    <p:extLst>
      <p:ext uri="{BB962C8B-B14F-4D97-AF65-F5344CB8AC3E}">
        <p14:creationId xmlns:p14="http://schemas.microsoft.com/office/powerpoint/2010/main" val="129839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5905" y="16558"/>
            <a:ext cx="7210425" cy="1325563"/>
          </a:xfrm>
        </p:spPr>
        <p:txBody>
          <a:bodyPr/>
          <a:lstStyle/>
          <a:p>
            <a:r>
              <a:rPr lang="he-IL" dirty="0"/>
              <a:t>מיון לפי משפחות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72075" y="1268760"/>
                <a:ext cx="6181724" cy="511256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he-IL" sz="2400" dirty="0"/>
                  <a:t>במדע לא אחת הדרך להבנה מעמיקה יותר מתחילה במתן שמות לתופעות שעדיין אינן מובנות.</a:t>
                </a:r>
              </a:p>
              <a:p>
                <a:r>
                  <a:rPr lang="he-IL" sz="2400" dirty="0"/>
                  <a:t>בהתאם להופעת הכוכבים ב- </a:t>
                </a:r>
                <a:r>
                  <a:rPr lang="en-US" sz="2400" dirty="0"/>
                  <a:t>HRD</a:t>
                </a:r>
                <a:r>
                  <a:rPr lang="he-IL" sz="2400" dirty="0"/>
                  <a:t> הם סווגו לחמש משפחות.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he-IL" sz="2000" dirty="0"/>
                  <a:t>סדרה ראשית – המכילה כ- 90% מהכוכבים.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he-IL" sz="2000" dirty="0"/>
                  <a:t>ענקים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he-IL" sz="2000" dirty="0"/>
                  <a:t>על ענקים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he-IL" sz="2000" dirty="0"/>
                  <a:t>ננסים לבנים – כ- 9% מהכוכבים.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he-IL" sz="2000" dirty="0"/>
                  <a:t>ננסים חומים -  </a:t>
                </a:r>
                <a14:m>
                  <m:oMath xmlns:m="http://schemas.openxmlformats.org/officeDocument/2006/math">
                    <m:r>
                      <a:rPr lang="he-IL" sz="1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he-IL" sz="18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he-IL" sz="1800" i="1">
                        <a:latin typeface="Cambria Math" panose="02040503050406030204" pitchFamily="18" charset="0"/>
                      </a:rPr>
                      <m:t>008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/>
                      </a:rPr>
                      <m:t>𝑚</m:t>
                    </m:r>
                  </m:oMath>
                </a14:m>
                <a:endParaRPr lang="he-IL" sz="2000" dirty="0"/>
              </a:p>
              <a:p>
                <a:r>
                  <a:rPr lang="he-IL" sz="2400" dirty="0"/>
                  <a:t>השמש שייכת לכוכבי הסדרה הראשית</a:t>
                </a:r>
              </a:p>
              <a:p>
                <a:pPr lvl="1"/>
                <a:r>
                  <a:rPr lang="he-IL" sz="2000" dirty="0"/>
                  <a:t>סוג ספקטרלי </a:t>
                </a:r>
                <a:r>
                  <a:rPr lang="en-US" sz="2000" dirty="0"/>
                  <a:t>G2</a:t>
                </a:r>
              </a:p>
              <a:p>
                <a:pPr lvl="1"/>
                <a:r>
                  <a:rPr lang="he-IL" sz="2000" dirty="0"/>
                  <a:t>טמפרטורת שטח פנים </a:t>
                </a:r>
                <a:r>
                  <a:rPr lang="en-US" sz="2000" dirty="0"/>
                  <a:t>5800 K</a:t>
                </a:r>
                <a:r>
                  <a:rPr lang="he-IL" sz="2000" dirty="0"/>
                  <a:t>.</a:t>
                </a:r>
              </a:p>
              <a:p>
                <a:pPr lvl="1"/>
                <a:r>
                  <a:rPr lang="he-IL" sz="2000" dirty="0"/>
                  <a:t>רדיוס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1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⊙</m:t>
                        </m:r>
                      </m:sub>
                    </m:sSub>
                  </m:oMath>
                </a14:m>
                <a:r>
                  <a:rPr lang="he-IL" sz="2000" dirty="0"/>
                  <a:t>.</a:t>
                </a:r>
              </a:p>
              <a:p>
                <a:pPr lvl="1"/>
                <a:r>
                  <a:rPr lang="he-IL" sz="2000" dirty="0"/>
                  <a:t>נגיהות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1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⊙</m:t>
                        </m:r>
                      </m:sub>
                    </m:sSub>
                  </m:oMath>
                </a14:m>
                <a:r>
                  <a:rPr lang="he-IL" sz="2000" dirty="0"/>
                  <a:t>.</a:t>
                </a:r>
              </a:p>
              <a:p>
                <a:pPr lvl="1"/>
                <a:endParaRPr lang="he-IL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72075" y="1268760"/>
                <a:ext cx="6181724" cy="5112568"/>
              </a:xfrm>
              <a:blipFill>
                <a:blip r:embed="rId3"/>
                <a:stretch>
                  <a:fillRect t="-2265" r="-14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70" y="16558"/>
            <a:ext cx="5493129" cy="6841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554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88C94082-D77B-ECAE-29E3-FCAD0D86AAA5}"/>
              </a:ext>
            </a:extLst>
          </p:cNvPr>
          <p:cNvSpPr txBox="1"/>
          <p:nvPr/>
        </p:nvSpPr>
        <p:spPr>
          <a:xfrm>
            <a:off x="447870" y="0"/>
            <a:ext cx="11523306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he-IL" sz="4400" dirty="0"/>
              <a:t>הערכת גיל הצביר</a:t>
            </a:r>
            <a:endParaRPr lang="en-US" sz="4400" dirty="0"/>
          </a:p>
          <a:p>
            <a:pPr algn="just" rtl="1">
              <a:lnSpc>
                <a:spcPct val="150000"/>
              </a:lnSpc>
            </a:pPr>
            <a:r>
              <a:rPr lang="he-IL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ההנחה היא שכוכבי הצביר נוצרו יחד באותו זמן, </a:t>
            </a:r>
          </a:p>
          <a:p>
            <a:pPr algn="just" rtl="1">
              <a:lnSpc>
                <a:spcPct val="150000"/>
              </a:lnSpc>
            </a:pPr>
            <a:r>
              <a:rPr lang="he-IL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לכן</a:t>
            </a:r>
            <a:r>
              <a:rPr lang="he-IL" sz="22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ניתן להעריך את גילם של הצבירים בעזרת דיאגרמת</a:t>
            </a:r>
            <a:r>
              <a:rPr lang="en-US" sz="2200" dirty="0">
                <a:solidFill>
                  <a:srgbClr val="222222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HR </a:t>
            </a:r>
            <a:r>
              <a:rPr lang="he-IL" sz="22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שיצרנו. </a:t>
            </a:r>
          </a:p>
          <a:p>
            <a:pPr algn="just" rtl="1">
              <a:lnSpc>
                <a:spcPct val="150000"/>
              </a:lnSpc>
            </a:pPr>
            <a:r>
              <a:rPr lang="he-IL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הסדרה הראשית של צביר כוכבים הולכת ומתרוקנת משמאל לימין </a:t>
            </a:r>
          </a:p>
          <a:p>
            <a:pPr algn="just" rtl="1">
              <a:lnSpc>
                <a:spcPct val="150000"/>
              </a:lnSpc>
            </a:pPr>
            <a:r>
              <a:rPr lang="he-IL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עם הזמן. </a:t>
            </a:r>
            <a:r>
              <a:rPr lang="he-IL" sz="22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הנקודה העליונה ביותר בסדרה הראשית של הצביר נקראת</a:t>
            </a:r>
          </a:p>
          <a:p>
            <a:pPr algn="just" rtl="1">
              <a:lnSpc>
                <a:spcPct val="150000"/>
              </a:lnSpc>
            </a:pPr>
            <a:r>
              <a:rPr lang="he-IL" sz="22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"נקודת המפנה". </a:t>
            </a:r>
          </a:p>
          <a:p>
            <a:pPr algn="just" rtl="1">
              <a:lnSpc>
                <a:spcPct val="150000"/>
              </a:lnSpc>
            </a:pPr>
            <a:endParaRPr lang="he-IL" sz="2200" dirty="0">
              <a:solidFill>
                <a:srgbClr val="22222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rtl="1">
              <a:lnSpc>
                <a:spcPct val="150000"/>
              </a:lnSpc>
            </a:pPr>
            <a:endParaRPr lang="he-IL" sz="2200" dirty="0">
              <a:solidFill>
                <a:srgbClr val="22222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rtl="1">
              <a:lnSpc>
                <a:spcPct val="150000"/>
              </a:lnSpc>
            </a:pPr>
            <a:r>
              <a:rPr lang="he-IL" sz="22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כל שצביר צעיר יותר, נקודת המפנה בדיאגרמה שלו גבוהה יותר, משום שרוב הכוכבים בצביר עדיין נמצאים במצב היציב של חייהם ורק מעט כוכבים בצביר הפכו לענקים אדומים או סיימו את חייהם. </a:t>
            </a:r>
          </a:p>
          <a:p>
            <a:pPr algn="just" rtl="1">
              <a:lnSpc>
                <a:spcPct val="150000"/>
              </a:lnSpc>
            </a:pPr>
            <a:r>
              <a:rPr lang="he-IL" sz="22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ככל שנקודת המפנה נמוכה יותר, הצביר זקן יותר משום שרוב הכוכבים בו כבר יצאו מהמצב היציב והפכו לענקים אדומים או סיימו את חייהם. </a:t>
            </a:r>
            <a:r>
              <a:rPr lang="he-IL" sz="22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(מי הצביר הצעיר יותר בתמונה?)</a:t>
            </a:r>
            <a:endParaRPr lang="en-US" sz="2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14C315AD-A30A-68AD-CDE1-91A318CD29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835"/>
            <a:ext cx="4316204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C7713CC5-620C-1CD6-C423-CFA4AB0A54BF}"/>
              </a:ext>
            </a:extLst>
          </p:cNvPr>
          <p:cNvSpPr txBox="1"/>
          <p:nvPr/>
        </p:nvSpPr>
        <p:spPr>
          <a:xfrm>
            <a:off x="6214187" y="3753589"/>
            <a:ext cx="5756989" cy="595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he-IL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David" panose="020E0502060401010101" pitchFamily="34" charset="-79"/>
              </a:rPr>
              <a:t> </a:t>
            </a:r>
            <a:r>
              <a:rPr lang="he-IL" sz="2400" b="1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David" panose="020E0502060401010101" pitchFamily="34" charset="-79"/>
              </a:rPr>
              <a:t>שתי נקודות מפנה שונות של שני צבירים. </a:t>
            </a:r>
            <a:endParaRPr lang="he-IL" sz="2400" b="1" dirty="0"/>
          </a:p>
        </p:txBody>
      </p:sp>
    </p:spTree>
    <p:extLst>
      <p:ext uri="{BB962C8B-B14F-4D97-AF65-F5344CB8AC3E}">
        <p14:creationId xmlns:p14="http://schemas.microsoft.com/office/powerpoint/2010/main" val="3889235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A94A21A-B818-E8E0-673B-09BC02455631}"/>
              </a:ext>
            </a:extLst>
          </p:cNvPr>
          <p:cNvSpPr txBox="1"/>
          <p:nvPr/>
        </p:nvSpPr>
        <p:spPr>
          <a:xfrm>
            <a:off x="7025951" y="139334"/>
            <a:ext cx="4835590" cy="5098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rtl="1">
              <a:lnSpc>
                <a:spcPct val="150000"/>
              </a:lnSpc>
              <a:spcAft>
                <a:spcPts val="800"/>
              </a:spcAft>
            </a:pPr>
            <a:r>
              <a:rPr lang="he-IL" sz="4400" dirty="0"/>
              <a:t>הערכת גיל הצביר בעזרת דיאגרמת </a:t>
            </a:r>
            <a:r>
              <a:rPr lang="en-US" sz="4400" dirty="0"/>
              <a:t>HR</a:t>
            </a:r>
            <a:endParaRPr lang="he-IL" sz="4400" dirty="0"/>
          </a:p>
          <a:p>
            <a:pPr lvl="0" algn="just" rtl="1">
              <a:lnSpc>
                <a:spcPct val="150000"/>
              </a:lnSpc>
              <a:spcAft>
                <a:spcPts val="800"/>
              </a:spcAft>
            </a:pPr>
            <a:r>
              <a:rPr lang="he-IL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מוצאים את ערך אינדקס הצבע של נקודת המפנה בדיאגרמת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HR</a:t>
            </a:r>
            <a:r>
              <a:rPr lang="he-IL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שיצרנו.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just" rtl="1">
              <a:lnSpc>
                <a:spcPct val="150000"/>
              </a:lnSpc>
              <a:spcAft>
                <a:spcPts val="800"/>
              </a:spcAft>
            </a:pPr>
            <a:r>
              <a:rPr lang="he-IL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בודקים  מה גיל הצביר לפי ערך אינדקס הצבע של נקודת המפנה בדיאגרמת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HR</a:t>
            </a:r>
            <a:r>
              <a:rPr lang="he-IL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נתונה של צבירים. 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0" descr="תוצאת תמונה עבור ‪HR diagram for finding cluster age‬‏">
            <a:extLst>
              <a:ext uri="{FF2B5EF4-FFF2-40B4-BE49-F238E27FC236}">
                <a16:creationId xmlns:a16="http://schemas.microsoft.com/office/drawing/2014/main" id="{9E69CAA8-9B30-9F37-D3E8-9094A42F8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0390"/>
            <a:ext cx="7025951" cy="415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תמונה 9" descr="Colour-magnitude diagrams for different open clusters showing zero-age main sequnce turn-oofs.">
            <a:extLst>
              <a:ext uri="{FF2B5EF4-FFF2-40B4-BE49-F238E27FC236}">
                <a16:creationId xmlns:a16="http://schemas.microsoft.com/office/drawing/2014/main" id="{1AB8C927-8971-0B93-1BEA-E5059A2E8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97" y="5112579"/>
            <a:ext cx="2021367" cy="158914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D40050EB-0171-7988-8275-F7FD8417787D}"/>
              </a:ext>
            </a:extLst>
          </p:cNvPr>
          <p:cNvSpPr txBox="1"/>
          <p:nvPr/>
        </p:nvSpPr>
        <p:spPr>
          <a:xfrm>
            <a:off x="2416628" y="5112579"/>
            <a:ext cx="6120880" cy="1554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1">
              <a:lnSpc>
                <a:spcPct val="150000"/>
              </a:lnSpc>
              <a:spcAft>
                <a:spcPts val="800"/>
              </a:spcAft>
            </a:pPr>
            <a:r>
              <a:rPr lang="he-IL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קווים אלו משורטטים על בסיס מודל מתמטי המנבא עבור כל גיל של הצביר היכן יימצאו הנקודות המייצגות את נתוני כוכבי הצביר בדיאגרמה.</a:t>
            </a:r>
            <a:endParaRPr lang="en-US" sz="22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C10AB85E-E0CD-2279-7092-C1739AC19D36}"/>
              </a:ext>
            </a:extLst>
          </p:cNvPr>
          <p:cNvCxnSpPr>
            <a:cxnSpLocks/>
          </p:cNvCxnSpPr>
          <p:nvPr/>
        </p:nvCxnSpPr>
        <p:spPr>
          <a:xfrm flipH="1" flipV="1">
            <a:off x="2781300" y="3063240"/>
            <a:ext cx="4244651" cy="13106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74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תרשים 2">
            <a:extLst>
              <a:ext uri="{FF2B5EF4-FFF2-40B4-BE49-F238E27FC236}">
                <a16:creationId xmlns:a16="http://schemas.microsoft.com/office/drawing/2014/main" id="{AA9D8572-6DBA-B48B-FABF-A2F2DAF2E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642994"/>
              </p:ext>
            </p:extLst>
          </p:nvPr>
        </p:nvGraphicFramePr>
        <p:xfrm>
          <a:off x="496218" y="192617"/>
          <a:ext cx="8662737" cy="6286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מחבר ישר 4">
            <a:extLst>
              <a:ext uri="{FF2B5EF4-FFF2-40B4-BE49-F238E27FC236}">
                <a16:creationId xmlns:a16="http://schemas.microsoft.com/office/drawing/2014/main" id="{69C64512-3C04-5C06-D326-9185FE75E117}"/>
              </a:ext>
            </a:extLst>
          </p:cNvPr>
          <p:cNvCxnSpPr>
            <a:cxnSpLocks/>
          </p:cNvCxnSpPr>
          <p:nvPr/>
        </p:nvCxnSpPr>
        <p:spPr>
          <a:xfrm>
            <a:off x="3312072" y="3374571"/>
            <a:ext cx="3964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63C068D5-E5D6-8B30-945F-9EC6C19375A5}"/>
              </a:ext>
            </a:extLst>
          </p:cNvPr>
          <p:cNvSpPr txBox="1"/>
          <p:nvPr/>
        </p:nvSpPr>
        <p:spPr>
          <a:xfrm>
            <a:off x="9659803" y="665438"/>
            <a:ext cx="253219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ממוצע אינדקס הצבע של נקודת המפנה</a:t>
            </a:r>
          </a:p>
          <a:p>
            <a:pPr algn="r"/>
            <a:r>
              <a:rPr lang="he-IL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בדיאגרמה שיצרנו:</a:t>
            </a:r>
          </a:p>
          <a:p>
            <a:pPr algn="ctr"/>
            <a:r>
              <a:rPr lang="sv-SE" sz="32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0.5</a:t>
            </a:r>
            <a:endParaRPr lang="he-IL" sz="3200" b="1" dirty="0">
              <a:solidFill>
                <a:srgbClr val="FF0000"/>
              </a:solidFill>
            </a:endParaRPr>
          </a:p>
        </p:txBody>
      </p: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3F1F28B1-6429-06FF-16A4-7716365C3257}"/>
              </a:ext>
            </a:extLst>
          </p:cNvPr>
          <p:cNvCxnSpPr>
            <a:cxnSpLocks/>
          </p:cNvCxnSpPr>
          <p:nvPr/>
        </p:nvCxnSpPr>
        <p:spPr>
          <a:xfrm flipH="1">
            <a:off x="3510280" y="1266825"/>
            <a:ext cx="6538595" cy="203009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60F3D5C1-F0C0-8E88-88FF-16C9D7A77F50}"/>
              </a:ext>
            </a:extLst>
          </p:cNvPr>
          <p:cNvSpPr txBox="1"/>
          <p:nvPr/>
        </p:nvSpPr>
        <p:spPr>
          <a:xfrm>
            <a:off x="9391654" y="3932897"/>
            <a:ext cx="2694018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800" dirty="0"/>
              <a:t>קיבלנו לערך</a:t>
            </a:r>
          </a:p>
          <a:p>
            <a:pPr algn="r" rtl="1"/>
            <a:r>
              <a:rPr lang="he-IL" sz="2800" dirty="0"/>
              <a:t>7 מיליארד שנה.</a:t>
            </a:r>
          </a:p>
          <a:p>
            <a:pPr algn="r" rtl="1"/>
            <a:r>
              <a:rPr lang="he-IL" sz="2800" dirty="0">
                <a:hlinkClick r:id="rId4"/>
              </a:rPr>
              <a:t>הערך בספרות</a:t>
            </a:r>
            <a:endParaRPr lang="he-IL" sz="2800" dirty="0"/>
          </a:p>
          <a:p>
            <a:pPr algn="r" rtl="1"/>
            <a:r>
              <a:rPr lang="he-IL" sz="2800" dirty="0"/>
              <a:t>3-5 מיליארד שנה.</a:t>
            </a:r>
          </a:p>
        </p:txBody>
      </p:sp>
      <p:cxnSp>
        <p:nvCxnSpPr>
          <p:cNvPr id="25" name="מחבר ישר 24">
            <a:extLst>
              <a:ext uri="{FF2B5EF4-FFF2-40B4-BE49-F238E27FC236}">
                <a16:creationId xmlns:a16="http://schemas.microsoft.com/office/drawing/2014/main" id="{4C5AB532-FEDD-A8D8-5F6A-584DA276FB27}"/>
              </a:ext>
            </a:extLst>
          </p:cNvPr>
          <p:cNvCxnSpPr>
            <a:cxnSpLocks/>
          </p:cNvCxnSpPr>
          <p:nvPr/>
        </p:nvCxnSpPr>
        <p:spPr>
          <a:xfrm>
            <a:off x="3510280" y="1113195"/>
            <a:ext cx="0" cy="231580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קבוצה 1">
            <a:extLst>
              <a:ext uri="{FF2B5EF4-FFF2-40B4-BE49-F238E27FC236}">
                <a16:creationId xmlns:a16="http://schemas.microsoft.com/office/drawing/2014/main" id="{7ED06DD9-B82E-4310-A9A8-1F556F9D1E3E}"/>
              </a:ext>
            </a:extLst>
          </p:cNvPr>
          <p:cNvGrpSpPr/>
          <p:nvPr/>
        </p:nvGrpSpPr>
        <p:grpSpPr>
          <a:xfrm>
            <a:off x="-4630" y="0"/>
            <a:ext cx="8735217" cy="6867396"/>
            <a:chOff x="353153" y="85725"/>
            <a:chExt cx="8735217" cy="6867396"/>
          </a:xfrm>
        </p:grpSpPr>
        <p:grpSp>
          <p:nvGrpSpPr>
            <p:cNvPr id="18" name="קבוצה 17">
              <a:extLst>
                <a:ext uri="{FF2B5EF4-FFF2-40B4-BE49-F238E27FC236}">
                  <a16:creationId xmlns:a16="http://schemas.microsoft.com/office/drawing/2014/main" id="{2A73382D-24E6-C298-FC90-B3F187CA3B05}"/>
                </a:ext>
              </a:extLst>
            </p:cNvPr>
            <p:cNvGrpSpPr/>
            <p:nvPr/>
          </p:nvGrpSpPr>
          <p:grpSpPr>
            <a:xfrm>
              <a:off x="353153" y="85725"/>
              <a:ext cx="8735217" cy="6867396"/>
              <a:chOff x="91790" y="76329"/>
              <a:chExt cx="8735217" cy="6867396"/>
            </a:xfrm>
          </p:grpSpPr>
          <p:pic>
            <p:nvPicPr>
              <p:cNvPr id="13" name="תמונה 12" descr="Colour-magnitude diagrams for different open clusters showing zero-age main sequnce turn-oofs.">
                <a:extLst>
                  <a:ext uri="{FF2B5EF4-FFF2-40B4-BE49-F238E27FC236}">
                    <a16:creationId xmlns:a16="http://schemas.microsoft.com/office/drawing/2014/main" id="{B6D54FC9-29D2-C955-FCCC-0CA8DB513B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790" y="76329"/>
                <a:ext cx="8735217" cy="686739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5" name="מחבר ישר 14">
                <a:extLst>
                  <a:ext uri="{FF2B5EF4-FFF2-40B4-BE49-F238E27FC236}">
                    <a16:creationId xmlns:a16="http://schemas.microsoft.com/office/drawing/2014/main" id="{61350B32-DF55-0F5A-2952-71617453D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57574" y="4092476"/>
                <a:ext cx="0" cy="1217776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מחבר ישר 16">
                <a:extLst>
                  <a:ext uri="{FF2B5EF4-FFF2-40B4-BE49-F238E27FC236}">
                    <a16:creationId xmlns:a16="http://schemas.microsoft.com/office/drawing/2014/main" id="{5668C054-9657-0ADE-0F69-E5B9591396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7574" y="4092476"/>
                <a:ext cx="3851938" cy="0"/>
              </a:xfrm>
              <a:prstGeom prst="line">
                <a:avLst/>
              </a:prstGeom>
              <a:ln w="7620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תיבת טקסט 28">
              <a:extLst>
                <a:ext uri="{FF2B5EF4-FFF2-40B4-BE49-F238E27FC236}">
                  <a16:creationId xmlns:a16="http://schemas.microsoft.com/office/drawing/2014/main" id="{C8EE0825-B86C-1051-756C-7CF1012E55B0}"/>
                </a:ext>
              </a:extLst>
            </p:cNvPr>
            <p:cNvSpPr txBox="1"/>
            <p:nvPr/>
          </p:nvSpPr>
          <p:spPr>
            <a:xfrm>
              <a:off x="3404936" y="5233535"/>
              <a:ext cx="8363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sv-SE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0.5</a:t>
              </a:r>
              <a:endParaRPr lang="he-IL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009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E54B80B3-0DBD-3791-89DB-C5C5A138C432}"/>
              </a:ext>
            </a:extLst>
          </p:cNvPr>
          <p:cNvSpPr txBox="1"/>
          <p:nvPr/>
        </p:nvSpPr>
        <p:spPr>
          <a:xfrm>
            <a:off x="5156254" y="51559"/>
            <a:ext cx="6814921" cy="6099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1">
              <a:lnSpc>
                <a:spcPct val="150000"/>
              </a:lnSpc>
              <a:spcAft>
                <a:spcPts val="800"/>
              </a:spcAft>
            </a:pPr>
            <a:r>
              <a:rPr lang="he-IL" sz="4400" dirty="0"/>
              <a:t>הערכת מרחק הצביר </a:t>
            </a:r>
          </a:p>
          <a:p>
            <a:pPr lvl="0" algn="r" rtl="1">
              <a:lnSpc>
                <a:spcPct val="150000"/>
              </a:lnSpc>
              <a:spcAft>
                <a:spcPts val="800"/>
              </a:spcAft>
            </a:pPr>
            <a:r>
              <a:rPr lang="he-IL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ניתן להעריך את מרחק הצביר מאיתנו בעזרת דיאגרמת </a:t>
            </a:r>
            <a:r>
              <a:rPr lang="en-US" sz="2200" dirty="0">
                <a:solidFill>
                  <a:srgbClr val="000000"/>
                </a:solidFill>
                <a:effectLst/>
                <a:latin typeface="David" panose="020E0502060401010101" pitchFamily="34" charset="-79"/>
                <a:ea typeface="Calibri" panose="020F0502020204030204" pitchFamily="34" charset="0"/>
              </a:rPr>
              <a:t>HR</a:t>
            </a:r>
            <a:r>
              <a:rPr lang="he-IL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של כוכבים שמרחקם מכדור הארץ ידוע. </a:t>
            </a:r>
          </a:p>
          <a:p>
            <a:pPr algn="just" rtl="1">
              <a:lnSpc>
                <a:spcPct val="150000"/>
              </a:lnSpc>
              <a:spcAft>
                <a:spcPts val="800"/>
              </a:spcAft>
              <a:tabLst>
                <a:tab pos="143510" algn="l"/>
                <a:tab pos="4646295" algn="l"/>
              </a:tabLst>
            </a:pPr>
            <a:r>
              <a:rPr lang="he-IL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בדיאגרמה משמאל שנלקחה ממאגר נתונים של סוכנות החלל האירופאית נתון בציר האנכי הגודל המוחלט של הכוכבים. </a:t>
            </a:r>
          </a:p>
          <a:p>
            <a:pPr algn="just" rtl="1">
              <a:lnSpc>
                <a:spcPct val="150000"/>
              </a:lnSpc>
              <a:spcAft>
                <a:spcPts val="800"/>
              </a:spcAft>
              <a:tabLst>
                <a:tab pos="143510" algn="l"/>
                <a:tab pos="4646295" algn="l"/>
              </a:tabLst>
            </a:pPr>
            <a:r>
              <a:rPr lang="he-IL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כאמור, הסדרה הראשית בדיאגרמת </a:t>
            </a:r>
            <a:r>
              <a:rPr lang="en-US" sz="2200" dirty="0">
                <a:solidFill>
                  <a:srgbClr val="000000"/>
                </a:solidFill>
                <a:effectLst/>
                <a:latin typeface="David" panose="020E0502060401010101" pitchFamily="34" charset="-79"/>
                <a:ea typeface="Calibri" panose="020F0502020204030204" pitchFamily="34" charset="0"/>
              </a:rPr>
              <a:t>HR</a:t>
            </a:r>
            <a:r>
              <a:rPr lang="he-IL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מעידה על קשר בין צבע הכוכבים להארה שלהם: </a:t>
            </a:r>
          </a:p>
          <a:p>
            <a:pPr algn="just" rtl="1">
              <a:lnSpc>
                <a:spcPct val="150000"/>
              </a:lnSpc>
              <a:spcAft>
                <a:spcPts val="800"/>
              </a:spcAft>
              <a:tabLst>
                <a:tab pos="143510" algn="l"/>
                <a:tab pos="4646295" algn="l"/>
              </a:tabLst>
            </a:pPr>
            <a:r>
              <a:rPr lang="he-IL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אינדקס צבע מסוים מעיד על הארה מסוימת, ולפיכך גם על גודל מוחלט מסוים.</a:t>
            </a:r>
          </a:p>
          <a:p>
            <a:pPr algn="just" rtl="1">
              <a:lnSpc>
                <a:spcPct val="150000"/>
              </a:lnSpc>
              <a:spcAft>
                <a:spcPts val="800"/>
              </a:spcAft>
              <a:tabLst>
                <a:tab pos="143510" algn="l"/>
                <a:tab pos="4646295" algn="l"/>
              </a:tabLst>
            </a:pP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9024531-B708-6449-2B02-1622F6ECD9A6}"/>
              </a:ext>
            </a:extLst>
          </p:cNvPr>
          <p:cNvSpPr txBox="1"/>
          <p:nvPr/>
        </p:nvSpPr>
        <p:spPr>
          <a:xfrm>
            <a:off x="0" y="5729774"/>
            <a:ext cx="6814921" cy="539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  <a:tabLst>
                <a:tab pos="4646295" algn="l"/>
              </a:tabLst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hlinkClick r:id="rId2"/>
              </a:rPr>
              <a:t>The Hipparcos and Tycho catalogues Volume I page 462</a:t>
            </a:r>
            <a:endParaRPr lang="en-US" sz="22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00BB6D85-DB9D-BC4E-B575-14EE2B5A2B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03" y="149290"/>
            <a:ext cx="4764551" cy="57599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63664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תרשים 1">
            <a:extLst>
              <a:ext uri="{FF2B5EF4-FFF2-40B4-BE49-F238E27FC236}">
                <a16:creationId xmlns:a16="http://schemas.microsoft.com/office/drawing/2014/main" id="{E629D064-E7DC-DC23-6832-2407BFCA3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377359"/>
              </p:ext>
            </p:extLst>
          </p:nvPr>
        </p:nvGraphicFramePr>
        <p:xfrm>
          <a:off x="-138808" y="0"/>
          <a:ext cx="8662737" cy="6286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C94AF850-97F3-4943-DBD8-38F84DED1FD2}"/>
              </a:ext>
            </a:extLst>
          </p:cNvPr>
          <p:cNvSpPr txBox="1"/>
          <p:nvPr/>
        </p:nvSpPr>
        <p:spPr>
          <a:xfrm>
            <a:off x="6929537" y="5437410"/>
            <a:ext cx="129053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V = 13</a:t>
            </a:r>
            <a:endParaRPr lang="he-IL" sz="3200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00B41B9-61D9-48AB-568A-CF95EE694658}"/>
              </a:ext>
            </a:extLst>
          </p:cNvPr>
          <p:cNvSpPr txBox="1"/>
          <p:nvPr/>
        </p:nvSpPr>
        <p:spPr>
          <a:xfrm>
            <a:off x="8523929" y="693483"/>
            <a:ext cx="3570514" cy="6427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1">
              <a:lnSpc>
                <a:spcPct val="150000"/>
              </a:lnSpc>
              <a:spcAft>
                <a:spcPts val="800"/>
              </a:spcAft>
              <a:tabLst>
                <a:tab pos="143510" algn="l"/>
                <a:tab pos="4646295" algn="l"/>
              </a:tabLst>
            </a:pPr>
            <a:r>
              <a:rPr lang="he-IL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בדיאגרמת </a:t>
            </a:r>
            <a:r>
              <a:rPr lang="en-US" sz="2400" dirty="0">
                <a:solidFill>
                  <a:srgbClr val="000000"/>
                </a:solidFill>
                <a:effectLst/>
                <a:latin typeface="David" panose="020E0502060401010101" pitchFamily="34" charset="-79"/>
                <a:ea typeface="Calibri" panose="020F0502020204030204" pitchFamily="34" charset="0"/>
              </a:rPr>
              <a:t>HR</a:t>
            </a:r>
            <a:r>
              <a:rPr lang="he-IL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שיצרנו מוצאים עבור ערך מסוים של אינדקס צבע לדוגמא: 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0.5</a:t>
            </a:r>
            <a:endParaRPr lang="he-IL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0" algn="just" rtl="1">
              <a:lnSpc>
                <a:spcPct val="150000"/>
              </a:lnSpc>
              <a:spcAft>
                <a:spcPts val="800"/>
              </a:spcAft>
              <a:tabLst>
                <a:tab pos="143510" algn="l"/>
                <a:tab pos="4646295" algn="l"/>
              </a:tabLst>
            </a:pPr>
            <a:r>
              <a:rPr lang="he-IL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מחשבים</a:t>
            </a:r>
            <a:r>
              <a:rPr lang="he-IL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את ממוצע הגודל הנראה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(m)</a:t>
            </a:r>
            <a:r>
              <a:rPr lang="he-IL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</a:p>
          <a:p>
            <a:pPr lvl="0" algn="just" rtl="1">
              <a:lnSpc>
                <a:spcPct val="150000"/>
              </a:lnSpc>
              <a:spcAft>
                <a:spcPts val="800"/>
              </a:spcAft>
              <a:tabLst>
                <a:tab pos="143510" algn="l"/>
                <a:tab pos="4646295" algn="l"/>
              </a:tabLst>
            </a:pPr>
            <a:r>
              <a:rPr lang="he-IL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השיטה - מעלים קו אנכי ומחשבים ממוצע בין ערך מקסימלי (</a:t>
            </a:r>
            <a:r>
              <a:rPr lang="sv-SE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14</a:t>
            </a:r>
            <a:r>
              <a:rPr lang="he-IL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ומינימלי (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12</a:t>
            </a:r>
            <a:r>
              <a:rPr lang="he-IL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של קטע החיתוך של הקו האנכי הסדרה הראשית.</a:t>
            </a:r>
          </a:p>
          <a:p>
            <a:pPr lvl="0" algn="just" rtl="1">
              <a:lnSpc>
                <a:spcPct val="150000"/>
              </a:lnSpc>
              <a:spcAft>
                <a:spcPts val="800"/>
              </a:spcAft>
              <a:tabLst>
                <a:tab pos="143510" algn="l"/>
                <a:tab pos="4646295" algn="l"/>
              </a:tabLst>
            </a:pPr>
            <a:r>
              <a:rPr lang="he-IL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65871" y="-62593"/>
            <a:ext cx="43261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rtl="1">
              <a:lnSpc>
                <a:spcPct val="150000"/>
              </a:lnSpc>
              <a:spcAft>
                <a:spcPts val="800"/>
              </a:spcAft>
            </a:pPr>
            <a:r>
              <a:rPr lang="he-IL" sz="4000" dirty="0"/>
              <a:t>הערכת מרחק הצביר </a:t>
            </a:r>
          </a:p>
        </p:txBody>
      </p: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375BC4C7-BF5E-DE52-6960-69D5C1C4987B}"/>
              </a:ext>
            </a:extLst>
          </p:cNvPr>
          <p:cNvCxnSpPr>
            <a:cxnSpLocks/>
          </p:cNvCxnSpPr>
          <p:nvPr/>
        </p:nvCxnSpPr>
        <p:spPr>
          <a:xfrm flipH="1" flipV="1">
            <a:off x="3111048" y="3538537"/>
            <a:ext cx="3818489" cy="213584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5C363B4B-3DC6-1EAF-131A-A3B1CE8FBB04}"/>
              </a:ext>
            </a:extLst>
          </p:cNvPr>
          <p:cNvCxnSpPr>
            <a:cxnSpLocks/>
          </p:cNvCxnSpPr>
          <p:nvPr/>
        </p:nvCxnSpPr>
        <p:spPr>
          <a:xfrm flipV="1">
            <a:off x="3111048" y="3048000"/>
            <a:ext cx="0" cy="9810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CBB7BAA1-D771-36BE-2289-DDB534B93E8E}"/>
              </a:ext>
            </a:extLst>
          </p:cNvPr>
          <p:cNvCxnSpPr>
            <a:cxnSpLocks/>
          </p:cNvCxnSpPr>
          <p:nvPr/>
        </p:nvCxnSpPr>
        <p:spPr>
          <a:xfrm flipV="1">
            <a:off x="3111048" y="971550"/>
            <a:ext cx="0" cy="2903764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EEC7A2ED-8126-0FFD-DE73-89CEFF3C4BFC}"/>
              </a:ext>
            </a:extLst>
          </p:cNvPr>
          <p:cNvCxnSpPr>
            <a:cxnSpLocks/>
          </p:cNvCxnSpPr>
          <p:nvPr/>
        </p:nvCxnSpPr>
        <p:spPr>
          <a:xfrm>
            <a:off x="540160" y="3538537"/>
            <a:ext cx="2570888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8865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B7EF5862-6ED7-2B9E-5B01-17E98ECEF1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03" y="149289"/>
            <a:ext cx="5078587" cy="613954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id="{39582D9E-E968-09D8-6227-2933CA311766}"/>
                  </a:ext>
                </a:extLst>
              </p:cNvPr>
              <p:cNvSpPr txBox="1"/>
              <p:nvPr/>
            </p:nvSpPr>
            <p:spPr>
              <a:xfrm>
                <a:off x="5795334" y="2133502"/>
                <a:ext cx="6097554" cy="4006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 rtl="1">
                  <a:lnSpc>
                    <a:spcPct val="150000"/>
                  </a:lnSpc>
                  <a:spcAft>
                    <a:spcPts val="800"/>
                  </a:spcAft>
                  <a:tabLst>
                    <a:tab pos="143510" algn="l"/>
                    <a:tab pos="4646295" algn="l"/>
                  </a:tabLst>
                </a:pPr>
                <a:r>
                  <a:rPr lang="he-IL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עבור אותו ערך אינדקס הצבע המסוים שבחרנו (0.5) מוצאים באותה שיטה מה ערך של הגודל המוחלט הממוצע בדיאגרמת 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David" panose="020E0502060401010101" pitchFamily="34" charset="-79"/>
                    <a:ea typeface="Calibri" panose="020F0502020204030204" pitchFamily="34" charset="0"/>
                  </a:rPr>
                  <a:t>HR</a:t>
                </a:r>
                <a:r>
                  <a:rPr lang="he-IL" sz="2400" dirty="0">
                    <a:solidFill>
                      <a:srgbClr val="000000"/>
                    </a:solidFill>
                    <a:effectLst/>
                    <a:latin typeface="David" panose="020E0502060401010101" pitchFamily="34" charset="-79"/>
                    <a:ea typeface="Calibri" panose="020F0502020204030204" pitchFamily="34" charset="0"/>
                  </a:rPr>
                  <a:t>. במקרה זה</a:t>
                </a:r>
                <a:br>
                  <a:rPr lang="en-US" sz="2400" dirty="0">
                    <a:solidFill>
                      <a:srgbClr val="000000"/>
                    </a:solidFill>
                    <a:effectLst/>
                    <a:latin typeface="David" panose="020E0502060401010101" pitchFamily="34" charset="-79"/>
                    <a:ea typeface="Calibri" panose="020F0502020204030204" pitchFamily="34" charset="0"/>
                  </a:rPr>
                </a:br>
                <a:r>
                  <a:rPr lang="he-IL" sz="2400" dirty="0">
                    <a:solidFill>
                      <a:srgbClr val="000000"/>
                    </a:solidFill>
                    <a:effectLst/>
                    <a:latin typeface="David" panose="020E0502060401010101" pitchFamily="34" charset="-79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4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he-IL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he-IL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</a:p>
              <a:p>
                <a:pPr lvl="0" algn="just" rtl="1">
                  <a:lnSpc>
                    <a:spcPct val="150000"/>
                  </a:lnSpc>
                  <a:spcAft>
                    <a:spcPts val="800"/>
                  </a:spcAft>
                  <a:tabLst>
                    <a:tab pos="143510" algn="l"/>
                    <a:tab pos="4646295" algn="l"/>
                  </a:tabLst>
                </a:pPr>
                <a:r>
                  <a:rPr lang="he-IL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כזכור </a:t>
                </a:r>
                <a:r>
                  <a:rPr lang="he-IL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מגניטוד מוחלט של כוכב הוא המגניטוד הנראה שלו לו הכוכב היה במרחק של 10 פארסק מאיתנו.</a:t>
                </a:r>
                <a:endPara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id="{39582D9E-E968-09D8-6227-2933CA311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34" y="2133502"/>
                <a:ext cx="6097554" cy="4006161"/>
              </a:xfrm>
              <a:prstGeom prst="rect">
                <a:avLst/>
              </a:prstGeom>
              <a:blipFill>
                <a:blip r:embed="rId3"/>
                <a:stretch>
                  <a:fillRect l="-3100" r="-1500" b="-258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5C75BB39-4CC9-8A49-1568-1EE3AEEAC190}"/>
              </a:ext>
            </a:extLst>
          </p:cNvPr>
          <p:cNvCxnSpPr>
            <a:cxnSpLocks/>
          </p:cNvCxnSpPr>
          <p:nvPr/>
        </p:nvCxnSpPr>
        <p:spPr>
          <a:xfrm>
            <a:off x="999967" y="2515268"/>
            <a:ext cx="1707106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3C3F5E91-CF3F-4647-79DB-FA2F3BE61A71}"/>
              </a:ext>
            </a:extLst>
          </p:cNvPr>
          <p:cNvSpPr txBox="1"/>
          <p:nvPr/>
        </p:nvSpPr>
        <p:spPr>
          <a:xfrm>
            <a:off x="0" y="2324163"/>
            <a:ext cx="120840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sv-SE" b="1" dirty="0"/>
              <a:t>M </a:t>
            </a:r>
            <a:r>
              <a:rPr lang="en-US" b="1" dirty="0"/>
              <a:t>= </a:t>
            </a:r>
            <a:r>
              <a:rPr lang="sv-SE" b="1" dirty="0"/>
              <a:t>3.25</a:t>
            </a:r>
          </a:p>
          <a:p>
            <a:endParaRPr lang="he-IL" b="1" dirty="0"/>
          </a:p>
        </p:txBody>
      </p:sp>
      <p:cxnSp>
        <p:nvCxnSpPr>
          <p:cNvPr id="14" name="מחבר ישר 13">
            <a:extLst>
              <a:ext uri="{FF2B5EF4-FFF2-40B4-BE49-F238E27FC236}">
                <a16:creationId xmlns:a16="http://schemas.microsoft.com/office/drawing/2014/main" id="{DE3D42D2-33B6-562B-DBB8-2EFD1E7C3D24}"/>
              </a:ext>
            </a:extLst>
          </p:cNvPr>
          <p:cNvCxnSpPr>
            <a:cxnSpLocks/>
          </p:cNvCxnSpPr>
          <p:nvPr/>
        </p:nvCxnSpPr>
        <p:spPr>
          <a:xfrm flipV="1">
            <a:off x="2711701" y="2003128"/>
            <a:ext cx="0" cy="380038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707976" y="-160173"/>
            <a:ext cx="627227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rtl="1">
              <a:lnSpc>
                <a:spcPct val="150000"/>
              </a:lnSpc>
              <a:spcAft>
                <a:spcPts val="800"/>
              </a:spcAft>
            </a:pPr>
            <a:r>
              <a:rPr lang="he-IL" sz="4000" dirty="0"/>
              <a:t>הערכת מרחק הצביר בעזרת דיאגרמת </a:t>
            </a:r>
            <a:r>
              <a:rPr lang="en-US" sz="4000" dirty="0"/>
              <a:t>HR</a:t>
            </a:r>
            <a:r>
              <a:rPr lang="he-IL" sz="4000" dirty="0"/>
              <a:t> תקנית </a:t>
            </a:r>
          </a:p>
        </p:txBody>
      </p:sp>
      <p:cxnSp>
        <p:nvCxnSpPr>
          <p:cNvPr id="38" name="מחבר ישר 37">
            <a:extLst>
              <a:ext uri="{FF2B5EF4-FFF2-40B4-BE49-F238E27FC236}">
                <a16:creationId xmlns:a16="http://schemas.microsoft.com/office/drawing/2014/main" id="{8535C3B1-1D51-58BE-8D87-0578B4391B53}"/>
              </a:ext>
            </a:extLst>
          </p:cNvPr>
          <p:cNvCxnSpPr>
            <a:cxnSpLocks/>
          </p:cNvCxnSpPr>
          <p:nvPr/>
        </p:nvCxnSpPr>
        <p:spPr>
          <a:xfrm flipV="1">
            <a:off x="2707073" y="1945105"/>
            <a:ext cx="0" cy="1126958"/>
          </a:xfrm>
          <a:prstGeom prst="line">
            <a:avLst/>
          </a:prstGeom>
          <a:ln w="76200">
            <a:solidFill>
              <a:srgbClr val="FF0000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6801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id="{9A5059D5-25B8-899D-B047-8A63B1AF03DC}"/>
                  </a:ext>
                </a:extLst>
              </p:cNvPr>
              <p:cNvSpPr txBox="1"/>
              <p:nvPr/>
            </p:nvSpPr>
            <p:spPr>
              <a:xfrm>
                <a:off x="0" y="854308"/>
                <a:ext cx="12192000" cy="3518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 rtl="1">
                  <a:lnSpc>
                    <a:spcPct val="150000"/>
                  </a:lnSpc>
                  <a:spcAft>
                    <a:spcPts val="800"/>
                  </a:spcAft>
                  <a:tabLst>
                    <a:tab pos="143510" algn="l"/>
                    <a:tab pos="4646295" algn="l"/>
                  </a:tabLst>
                </a:pPr>
                <a:r>
                  <a:rPr lang="he-IL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מציבים את הערכים שמצאנו בנוסחה המקשרת בין המגניטוד המוחלט והמגניטוד הנראה:</a:t>
                </a:r>
                <a:endPara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2540" algn="ctr" rt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M</m:t>
                      </m:r>
                      <m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m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−</m:t>
                      </m:r>
                      <m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5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logr</m:t>
                      </m:r>
                      <m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5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503555" algn="just" rtl="1"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000000"/>
                    </a:solidFill>
                    <a:effectLst/>
                    <a:latin typeface="David" panose="020E0502060401010101" pitchFamily="34" charset="-79"/>
                    <a:ea typeface="Calibri" panose="020F0502020204030204" pitchFamily="34" charset="0"/>
                  </a:rPr>
                  <a:t>M</a:t>
                </a:r>
                <a:r>
                  <a:rPr lang="he-IL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	המגניטוד המוחלט של הכוכב</a:t>
                </a:r>
                <a:endPara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503555" algn="just" rtl="1"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000000"/>
                    </a:solidFill>
                    <a:effectLst/>
                    <a:latin typeface="David" panose="020E0502060401010101" pitchFamily="34" charset="-79"/>
                    <a:ea typeface="Calibri" panose="020F0502020204030204" pitchFamily="34" charset="0"/>
                  </a:rPr>
                  <a:t>m</a:t>
                </a:r>
                <a:r>
                  <a:rPr lang="he-IL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	המגניטוד הנראה של הכוכב</a:t>
                </a:r>
                <a:endPara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503555" algn="just" rtl="1"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000000"/>
                    </a:solidFill>
                    <a:effectLst/>
                    <a:latin typeface="David" panose="020E0502060401010101" pitchFamily="34" charset="-79"/>
                    <a:ea typeface="Calibri" panose="020F0502020204030204" pitchFamily="34" charset="0"/>
                  </a:rPr>
                  <a:t>r</a:t>
                </a:r>
                <a:r>
                  <a:rPr lang="he-IL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	המרחק של הכוכב מאיתנו ביחידות פארסק</a:t>
                </a:r>
                <a:endPara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413385" algn="r" rtl="1">
                  <a:lnSpc>
                    <a:spcPct val="150000"/>
                  </a:lnSpc>
                </a:pPr>
                <a:r>
                  <a:rPr lang="he-IL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מחלצים את 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David" panose="020E0502060401010101" pitchFamily="34" charset="-79"/>
                    <a:ea typeface="Calibri" panose="020F0502020204030204" pitchFamily="34" charset="0"/>
                  </a:rPr>
                  <a:t>r </a:t>
                </a:r>
                <a:r>
                  <a:rPr lang="he-IL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המרחק של הצביר מאיתנו בפארסק (1 פארסק שווה לערך 3.26 שנות אור).</a:t>
                </a:r>
                <a:endPara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id="{9A5059D5-25B8-899D-B047-8A63B1AF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54308"/>
                <a:ext cx="12192000" cy="3518912"/>
              </a:xfrm>
              <a:prstGeom prst="rect">
                <a:avLst/>
              </a:prstGeom>
              <a:blipFill>
                <a:blip r:embed="rId2"/>
                <a:stretch>
                  <a:fillRect r="-750" b="-17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קבוצה 10">
            <a:extLst>
              <a:ext uri="{FF2B5EF4-FFF2-40B4-BE49-F238E27FC236}">
                <a16:creationId xmlns:a16="http://schemas.microsoft.com/office/drawing/2014/main" id="{431EFB5B-555D-63BF-7FB0-EFFB654B5F05}"/>
              </a:ext>
            </a:extLst>
          </p:cNvPr>
          <p:cNvGrpSpPr/>
          <p:nvPr/>
        </p:nvGrpSpPr>
        <p:grpSpPr>
          <a:xfrm>
            <a:off x="318277" y="4503449"/>
            <a:ext cx="10456117" cy="1314426"/>
            <a:chOff x="343677" y="5175124"/>
            <a:chExt cx="10456117" cy="1314426"/>
          </a:xfrm>
        </p:grpSpPr>
        <p:sp>
          <p:nvSpPr>
            <p:cNvPr id="9" name="תיבת טקסט 8">
              <a:extLst>
                <a:ext uri="{FF2B5EF4-FFF2-40B4-BE49-F238E27FC236}">
                  <a16:creationId xmlns:a16="http://schemas.microsoft.com/office/drawing/2014/main" id="{4DDDF280-7DEE-A6DF-2083-A4CEC1BCC9F2}"/>
                </a:ext>
              </a:extLst>
            </p:cNvPr>
            <p:cNvSpPr txBox="1"/>
            <p:nvPr/>
          </p:nvSpPr>
          <p:spPr>
            <a:xfrm>
              <a:off x="6757696" y="5175124"/>
              <a:ext cx="2286000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3200" dirty="0"/>
                <a:t>V = 13</a:t>
              </a:r>
              <a:endParaRPr lang="he-IL" sz="3200" dirty="0"/>
            </a:p>
          </p:txBody>
        </p:sp>
        <p:grpSp>
          <p:nvGrpSpPr>
            <p:cNvPr id="5" name="קבוצה 4">
              <a:extLst>
                <a:ext uri="{FF2B5EF4-FFF2-40B4-BE49-F238E27FC236}">
                  <a16:creationId xmlns:a16="http://schemas.microsoft.com/office/drawing/2014/main" id="{7E36034B-DD2E-80A8-14E7-5F40F0AC1C79}"/>
                </a:ext>
              </a:extLst>
            </p:cNvPr>
            <p:cNvGrpSpPr/>
            <p:nvPr/>
          </p:nvGrpSpPr>
          <p:grpSpPr>
            <a:xfrm>
              <a:off x="343677" y="5175124"/>
              <a:ext cx="10456117" cy="1314426"/>
              <a:chOff x="376724" y="5247561"/>
              <a:chExt cx="10456117" cy="1314426"/>
            </a:xfrm>
          </p:grpSpPr>
          <p:sp>
            <p:nvSpPr>
              <p:cNvPr id="3" name="תיבת טקסט 2">
                <a:extLst>
                  <a:ext uri="{FF2B5EF4-FFF2-40B4-BE49-F238E27FC236}">
                    <a16:creationId xmlns:a16="http://schemas.microsoft.com/office/drawing/2014/main" id="{1FDFE277-9680-BC15-3E94-63AD3D0E7B8C}"/>
                  </a:ext>
                </a:extLst>
              </p:cNvPr>
              <p:cNvSpPr txBox="1"/>
              <p:nvPr/>
            </p:nvSpPr>
            <p:spPr>
              <a:xfrm>
                <a:off x="376724" y="5257668"/>
                <a:ext cx="459299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3.25</a:t>
                </a:r>
                <a:r>
                  <a:rPr lang="he-IL" sz="32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GB" sz="32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=</a:t>
                </a:r>
                <a:r>
                  <a:rPr lang="he-IL" sz="32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sz="32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13</a:t>
                </a:r>
                <a:r>
                  <a:rPr lang="he-IL" sz="32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GB" sz="32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-</a:t>
                </a:r>
                <a:r>
                  <a:rPr lang="he-IL" sz="32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GB" sz="32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5*logr+5</a:t>
                </a:r>
                <a:r>
                  <a:rPr lang="en-GB" sz="3200" dirty="0"/>
                  <a:t> </a:t>
                </a:r>
                <a:endParaRPr lang="he-IL" sz="3200" dirty="0"/>
              </a:p>
            </p:txBody>
          </p:sp>
          <p:sp>
            <p:nvSpPr>
              <p:cNvPr id="6" name="תיבת טקסט 5">
                <a:extLst>
                  <a:ext uri="{FF2B5EF4-FFF2-40B4-BE49-F238E27FC236}">
                    <a16:creationId xmlns:a16="http://schemas.microsoft.com/office/drawing/2014/main" id="{9D35E9A6-899D-02D8-4BBE-89CDD06093BE}"/>
                  </a:ext>
                </a:extLst>
              </p:cNvPr>
              <p:cNvSpPr txBox="1"/>
              <p:nvPr/>
            </p:nvSpPr>
            <p:spPr>
              <a:xfrm>
                <a:off x="3974841" y="5977212"/>
                <a:ext cx="459299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r   = </a:t>
                </a:r>
                <a:r>
                  <a:rPr lang="en-US" sz="3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891</a:t>
                </a:r>
                <a:r>
                  <a:rPr lang="he-IL" sz="32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sz="32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 </a:t>
                </a:r>
                <a:r>
                  <a:rPr lang="en-US" b="1" i="0" u="none" strike="noStrike" dirty="0">
                    <a:effectLst/>
                    <a:latin typeface="Arial" panose="020B0604020202020204" pitchFamily="34" charset="0"/>
                  </a:rPr>
                  <a:t>PC</a:t>
                </a:r>
                <a:r>
                  <a:rPr lang="he-IL" b="1" dirty="0"/>
                  <a:t> </a:t>
                </a:r>
                <a:endParaRPr lang="he-IL" sz="3200" b="1" dirty="0"/>
              </a:p>
            </p:txBody>
          </p:sp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27D95A73-416A-D39A-07F7-1CC356EA3E99}"/>
                  </a:ext>
                </a:extLst>
              </p:cNvPr>
              <p:cNvSpPr txBox="1"/>
              <p:nvPr/>
            </p:nvSpPr>
            <p:spPr>
              <a:xfrm>
                <a:off x="8826759" y="5309118"/>
                <a:ext cx="2006082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rtl="1"/>
                <a:r>
                  <a:rPr lang="he-IL" sz="2400" b="1" dirty="0"/>
                  <a:t>נציב:</a:t>
                </a:r>
              </a:p>
            </p:txBody>
          </p:sp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88C1ECA-9420-6434-84AE-4ACB4A913431}"/>
                  </a:ext>
                </a:extLst>
              </p:cNvPr>
              <p:cNvSpPr txBox="1"/>
              <p:nvPr/>
            </p:nvSpPr>
            <p:spPr>
              <a:xfrm>
                <a:off x="4969717" y="5247561"/>
                <a:ext cx="2421385" cy="58477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sv-SE" sz="3200" dirty="0"/>
                  <a:t>M </a:t>
                </a:r>
                <a:r>
                  <a:rPr lang="en-US" sz="3200" dirty="0"/>
                  <a:t>= </a:t>
                </a:r>
                <a:r>
                  <a:rPr lang="sv-SE" sz="3200" dirty="0"/>
                  <a:t>3.25</a:t>
                </a:r>
                <a:endParaRPr lang="he-IL" sz="3200" dirty="0"/>
              </a:p>
            </p:txBody>
          </p:sp>
          <p:sp>
            <p:nvSpPr>
              <p:cNvPr id="10" name="תיבת טקסט 9">
                <a:extLst>
                  <a:ext uri="{FF2B5EF4-FFF2-40B4-BE49-F238E27FC236}">
                    <a16:creationId xmlns:a16="http://schemas.microsoft.com/office/drawing/2014/main" id="{8B957D7D-9853-B0D1-7D91-1676DC15709E}"/>
                  </a:ext>
                </a:extLst>
              </p:cNvPr>
              <p:cNvSpPr txBox="1"/>
              <p:nvPr/>
            </p:nvSpPr>
            <p:spPr>
              <a:xfrm>
                <a:off x="8826759" y="5977212"/>
                <a:ext cx="2006082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rtl="1"/>
                <a:r>
                  <a:rPr lang="he-IL" sz="2400" b="1" dirty="0"/>
                  <a:t>ונקבל:</a:t>
                </a:r>
              </a:p>
            </p:txBody>
          </p:sp>
        </p:grpSp>
      </p:grpSp>
      <p:sp>
        <p:nvSpPr>
          <p:cNvPr id="12" name="Rectangle 11"/>
          <p:cNvSpPr/>
          <p:nvPr/>
        </p:nvSpPr>
        <p:spPr>
          <a:xfrm>
            <a:off x="2946400" y="-60229"/>
            <a:ext cx="56010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rtl="1">
              <a:lnSpc>
                <a:spcPct val="150000"/>
              </a:lnSpc>
              <a:spcAft>
                <a:spcPts val="800"/>
              </a:spcAft>
            </a:pPr>
            <a:r>
              <a:rPr lang="he-IL" sz="4000" dirty="0"/>
              <a:t>חישוב מרחק הצביר  </a:t>
            </a:r>
            <a:r>
              <a:rPr lang="en-US" sz="4000" dirty="0"/>
              <a:t>M15</a:t>
            </a:r>
            <a:r>
              <a:rPr lang="he-IL" sz="4000" dirty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8479" y="6003692"/>
            <a:ext cx="1079978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800" dirty="0">
                <a:solidFill>
                  <a:srgbClr val="FF0000"/>
                </a:solidFill>
                <a:hlinkClick r:id="rId3"/>
              </a:rPr>
              <a:t>הערך בספרות</a:t>
            </a:r>
            <a:r>
              <a:rPr lang="he-IL" sz="2800" dirty="0"/>
              <a:t>:		       </a:t>
            </a:r>
            <a:r>
              <a:rPr lang="en-US" sz="2800" dirty="0"/>
              <a:t>   </a:t>
            </a:r>
            <a:r>
              <a:rPr lang="en-US" sz="3200" dirty="0">
                <a:solidFill>
                  <a:srgbClr val="FF0000"/>
                </a:solidFill>
              </a:rPr>
              <a:t>r = 810 - 908 </a:t>
            </a:r>
            <a:r>
              <a:rPr lang="en-US" sz="2400" dirty="0">
                <a:solidFill>
                  <a:srgbClr val="FF0000"/>
                </a:solidFill>
              </a:rPr>
              <a:t>pc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endParaRPr lang="he-IL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804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טקסט, צילום מסך, תוכנה, סמל מחשב&#10;&#10;התיאור נוצר באופן אוטומטי">
            <a:extLst>
              <a:ext uri="{FF2B5EF4-FFF2-40B4-BE49-F238E27FC236}">
                <a16:creationId xmlns:a16="http://schemas.microsoft.com/office/drawing/2014/main" id="{EEE448B5-05C5-2CAE-BE7E-E804C9E321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2" r="26736" b="6710"/>
          <a:stretch/>
        </p:blipFill>
        <p:spPr>
          <a:xfrm>
            <a:off x="0" y="1144707"/>
            <a:ext cx="8932333" cy="5253144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7A48E50-8F07-C5F9-7E73-9E19265EE216}"/>
              </a:ext>
            </a:extLst>
          </p:cNvPr>
          <p:cNvSpPr txBox="1"/>
          <p:nvPr/>
        </p:nvSpPr>
        <p:spPr>
          <a:xfrm>
            <a:off x="7389552" y="1371909"/>
            <a:ext cx="4655974" cy="4336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he-IL" sz="2800" dirty="0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נבחר בקטלוג</a:t>
            </a:r>
            <a:r>
              <a:rPr lang="sv-SE" sz="2800" dirty="0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 simbad  </a:t>
            </a: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חיפוש לפי קואורדינטות של הכוכב המסומן, נעתיק לתיבה את הקואורדינטות של אחד הכוכבים </a:t>
            </a:r>
          </a:p>
          <a:p>
            <a:pPr algn="just" rtl="1">
              <a:lnSpc>
                <a:spcPct val="150000"/>
              </a:lnSpc>
            </a:pP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ונקיש על בצע חיפוש</a:t>
            </a:r>
          </a:p>
          <a:p>
            <a:pPr algn="just" rtl="1">
              <a:lnSpc>
                <a:spcPct val="150000"/>
              </a:lnSpc>
            </a:pP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2800" dirty="0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submit query </a:t>
            </a: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):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 rtl="1">
              <a:lnSpc>
                <a:spcPct val="1500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16A5394-FFFA-EE14-9647-F28B9D10F83E}"/>
              </a:ext>
            </a:extLst>
          </p:cNvPr>
          <p:cNvSpPr txBox="1"/>
          <p:nvPr/>
        </p:nvSpPr>
        <p:spPr>
          <a:xfrm>
            <a:off x="555173" y="159260"/>
            <a:ext cx="6097554" cy="470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sz="1800" u="sng" dirty="0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  <a:hlinkClick r:id="rId3"/>
              </a:rPr>
              <a:t>https://simbad.unistra.fr/simbad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480819D2-EEB1-3C94-C6FF-A95C36A80B78}"/>
              </a:ext>
            </a:extLst>
          </p:cNvPr>
          <p:cNvCxnSpPr>
            <a:cxnSpLocks/>
          </p:cNvCxnSpPr>
          <p:nvPr/>
        </p:nvCxnSpPr>
        <p:spPr>
          <a:xfrm flipH="1" flipV="1">
            <a:off x="2266950" y="1755997"/>
            <a:ext cx="5293783" cy="6286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25AF7C64-22A1-16C8-80DB-2A7209F86382}"/>
              </a:ext>
            </a:extLst>
          </p:cNvPr>
          <p:cNvCxnSpPr>
            <a:cxnSpLocks/>
          </p:cNvCxnSpPr>
          <p:nvPr/>
        </p:nvCxnSpPr>
        <p:spPr>
          <a:xfrm flipH="1" flipV="1">
            <a:off x="1354667" y="2844800"/>
            <a:ext cx="8187266" cy="8654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77ACA068-5FE6-5DD2-4492-47B22298CB12}"/>
              </a:ext>
            </a:extLst>
          </p:cNvPr>
          <p:cNvCxnSpPr>
            <a:cxnSpLocks/>
          </p:cNvCxnSpPr>
          <p:nvPr/>
        </p:nvCxnSpPr>
        <p:spPr>
          <a:xfrm flipH="1" flipV="1">
            <a:off x="3979333" y="2899899"/>
            <a:ext cx="5323288" cy="17000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47E8D317-8A85-FB69-16C2-D068920D9815}"/>
              </a:ext>
            </a:extLst>
          </p:cNvPr>
          <p:cNvSpPr txBox="1">
            <a:spLocks/>
          </p:cNvSpPr>
          <p:nvPr/>
        </p:nvSpPr>
        <p:spPr>
          <a:xfrm>
            <a:off x="4374890" y="46346"/>
            <a:ext cx="60293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dirty="0"/>
              <a:t>קבלת נתונים </a:t>
            </a:r>
            <a:r>
              <a:rPr lang="he-IL" dirty="0" err="1"/>
              <a:t>מסימבאד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854761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 descr="תמונה שמכילה טקסט, צילום מסך, תוכנה, סמל מחשב&#10;&#10;התיאור נוצר באופן אוטומטי">
            <a:extLst>
              <a:ext uri="{FF2B5EF4-FFF2-40B4-BE49-F238E27FC236}">
                <a16:creationId xmlns:a16="http://schemas.microsoft.com/office/drawing/2014/main" id="{F07A7E83-A9B8-1805-4F6C-8CF1A2D6C0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17" r="38680" b="6711"/>
          <a:stretch/>
        </p:blipFill>
        <p:spPr>
          <a:xfrm>
            <a:off x="0" y="837140"/>
            <a:ext cx="7476067" cy="3365401"/>
          </a:xfrm>
          <a:prstGeom prst="rect">
            <a:avLst/>
          </a:prstGeom>
        </p:spPr>
      </p:pic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59E0D396-7CC7-F5C4-C5DD-583662656FAB}"/>
              </a:ext>
            </a:extLst>
          </p:cNvPr>
          <p:cNvCxnSpPr>
            <a:cxnSpLocks/>
          </p:cNvCxnSpPr>
          <p:nvPr/>
        </p:nvCxnSpPr>
        <p:spPr>
          <a:xfrm flipH="1" flipV="1">
            <a:off x="4114800" y="3217333"/>
            <a:ext cx="3361267" cy="16679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47E8D317-8A85-FB69-16C2-D068920D9815}"/>
              </a:ext>
            </a:extLst>
          </p:cNvPr>
          <p:cNvSpPr txBox="1">
            <a:spLocks/>
          </p:cNvSpPr>
          <p:nvPr/>
        </p:nvSpPr>
        <p:spPr>
          <a:xfrm>
            <a:off x="4727234" y="65314"/>
            <a:ext cx="60293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dirty="0"/>
              <a:t>קבלת נתונים של כוכבי תקן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6FEA95BD-8603-D78A-535D-7FF4B0D24130}"/>
              </a:ext>
            </a:extLst>
          </p:cNvPr>
          <p:cNvSpPr txBox="1"/>
          <p:nvPr/>
        </p:nvSpPr>
        <p:spPr>
          <a:xfrm>
            <a:off x="7476067" y="2540548"/>
            <a:ext cx="425890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1">
              <a:lnSpc>
                <a:spcPct val="150000"/>
              </a:lnSpc>
            </a:pP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נעתיק מעמוד הכוכב את הגודל הנראה של הפילטרים  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</a:t>
            </a:r>
            <a:r>
              <a:rPr lang="he-IL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במקרה זה:</a:t>
            </a:r>
          </a:p>
          <a:p>
            <a:pPr lvl="0" algn="just"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 =  8.97</a:t>
            </a:r>
          </a:p>
          <a:p>
            <a:pPr lvl="0" algn="just"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 =  7.872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013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12AA3-EA06-6F75-37A2-89ABEFD25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640" y="365124"/>
            <a:ext cx="5725160" cy="1325563"/>
          </a:xfrm>
        </p:spPr>
        <p:txBody>
          <a:bodyPr/>
          <a:lstStyle/>
          <a:p>
            <a:r>
              <a:rPr lang="he-IL" dirty="0"/>
              <a:t>מסלול ההתפתחות של השמש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8C591-A4C2-4126-ECBE-149F8799A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640" y="1825625"/>
            <a:ext cx="5725160" cy="4351338"/>
          </a:xfrm>
        </p:spPr>
        <p:txBody>
          <a:bodyPr/>
          <a:lstStyle/>
          <a:p>
            <a:r>
              <a:rPr lang="he-IL" dirty="0"/>
              <a:t>אב כוכב </a:t>
            </a:r>
            <a:r>
              <a:rPr lang="en-US" dirty="0"/>
              <a:t>(protostar) </a:t>
            </a:r>
            <a:r>
              <a:rPr lang="he-IL" dirty="0"/>
              <a:t> - 50 מיליון שנה</a:t>
            </a:r>
          </a:p>
          <a:p>
            <a:r>
              <a:rPr lang="he-IL" dirty="0"/>
              <a:t>שהות בסדרה הראשית – 10 מיליארד שנה</a:t>
            </a:r>
          </a:p>
          <a:p>
            <a:r>
              <a:rPr lang="he-IL" dirty="0"/>
              <a:t>ענק אדום – 680 מיליון שנה</a:t>
            </a:r>
          </a:p>
          <a:p>
            <a:r>
              <a:rPr lang="he-IL" dirty="0"/>
              <a:t>ננס לבן -  בקרוב 10 מיליארד שנה</a:t>
            </a:r>
          </a:p>
        </p:txBody>
      </p:sp>
      <p:pic>
        <p:nvPicPr>
          <p:cNvPr id="3074" name="Picture 2" descr="Astronomy 122 - Stellar Evolution">
            <a:extLst>
              <a:ext uri="{FF2B5EF4-FFF2-40B4-BE49-F238E27FC236}">
                <a16:creationId xmlns:a16="http://schemas.microsoft.com/office/drawing/2014/main" id="{F89F4E8E-9C67-EE5F-9DCD-060A57718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947" y="-73978"/>
            <a:ext cx="5496978" cy="693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67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16AA-D93A-14B8-030D-E49DED500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390" y="365125"/>
            <a:ext cx="5539409" cy="1325563"/>
          </a:xfrm>
        </p:spPr>
        <p:txBody>
          <a:bodyPr/>
          <a:lstStyle/>
          <a:p>
            <a:r>
              <a:rPr lang="he-IL" dirty="0"/>
              <a:t>מסלול הכוכבים בדיאגרמת </a:t>
            </a:r>
            <a:r>
              <a:rPr lang="en-US" dirty="0"/>
              <a:t>HR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B4685-BF51-3642-CA83-6DCC5D50E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415" y="1825625"/>
            <a:ext cx="3937384" cy="4351338"/>
          </a:xfrm>
        </p:spPr>
        <p:txBody>
          <a:bodyPr/>
          <a:lstStyle/>
          <a:p>
            <a:r>
              <a:rPr lang="he-IL" dirty="0"/>
              <a:t>כוכב שמסתו כמסת השמש יעבור מסלול על פני דיאגרמת </a:t>
            </a:r>
            <a:r>
              <a:rPr lang="en-US" dirty="0"/>
              <a:t>HR</a:t>
            </a:r>
            <a:r>
              <a:rPr lang="he-IL" dirty="0"/>
              <a:t> המתואר באיור.</a:t>
            </a:r>
          </a:p>
          <a:p>
            <a:r>
              <a:rPr lang="he-IL" dirty="0"/>
              <a:t>מסלול שונה יעברו כוכבים בעלי מסה שונה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CEDDB50-9F2B-0D3A-13BC-B86ADFFF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0"/>
            <a:ext cx="5175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ertzsprung-Russell Diagram and Evolution of Stars – HSC Physics – Science  Ready">
            <a:extLst>
              <a:ext uri="{FF2B5EF4-FFF2-40B4-BE49-F238E27FC236}">
                <a16:creationId xmlns:a16="http://schemas.microsoft.com/office/drawing/2014/main" id="{8B16CDE1-BBA1-4AC3-F598-C65530EFC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9057"/>
            <a:ext cx="7279215" cy="497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60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207D-EB25-452F-7177-64BAAAC45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משך השלבים ב"חיי כוכב" ביחס למסה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C36B3-FF38-DEF7-0CD4-3D0A43C81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8240" y="1917065"/>
            <a:ext cx="4201160" cy="4351338"/>
          </a:xfrm>
        </p:spPr>
        <p:txBody>
          <a:bodyPr/>
          <a:lstStyle/>
          <a:p>
            <a:r>
              <a:rPr lang="he-IL" dirty="0"/>
              <a:t>מסת הכוכב משפיעה על הקצב שבו מתרחשים השלבים השונים ב"חיי הכוכב".</a:t>
            </a:r>
          </a:p>
          <a:p>
            <a:r>
              <a:rPr lang="he-IL" dirty="0"/>
              <a:t>ככל שהכוכב מסיבי יותר כך מתקצר משך הזמן שבו מתרחשים השלבים השונים.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CD6BD-076C-BB55-B040-77C5F011E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600"/>
            <a:ext cx="7110084" cy="524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Image of a star cluster recently formed by the NGC 3603 nebula">
            <a:extLst>
              <a:ext uri="{FF2B5EF4-FFF2-40B4-BE49-F238E27FC236}">
                <a16:creationId xmlns:a16="http://schemas.microsoft.com/office/drawing/2014/main" id="{1B713112-714C-C6AE-F27C-A2F6433EE9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4" r="-1" b="-1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9B3D4-C66A-223D-EC78-53AB6E329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he-IL" sz="4000"/>
              <a:t>היווצרות צביר כוכבים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663E4-1C6A-20DF-FDD6-55965EF93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20" y="1859280"/>
            <a:ext cx="5100320" cy="4317683"/>
          </a:xfrm>
        </p:spPr>
        <p:txBody>
          <a:bodyPr>
            <a:noAutofit/>
          </a:bodyPr>
          <a:lstStyle/>
          <a:p>
            <a:r>
              <a:rPr lang="he-IL" sz="2400" dirty="0"/>
              <a:t>צביר כוכבים נוצר בעת קריסה של ענן אבק וגז </a:t>
            </a:r>
            <a:r>
              <a:rPr lang="he-IL" sz="2400" dirty="0" err="1"/>
              <a:t>בינכוכבי</a:t>
            </a:r>
            <a:r>
              <a:rPr lang="he-IL" sz="2400" dirty="0"/>
              <a:t>.</a:t>
            </a:r>
          </a:p>
          <a:p>
            <a:r>
              <a:rPr lang="he-IL" sz="2400" dirty="0"/>
              <a:t>כוכבי הצביר נוצרו בקרוב באותו זמן</a:t>
            </a:r>
          </a:p>
          <a:p>
            <a:r>
              <a:rPr lang="he-IL" sz="2400" dirty="0"/>
              <a:t>בתמונה משמאל צביר כוכבים צעיר בסמוך לערפילית </a:t>
            </a:r>
            <a:r>
              <a:rPr lang="en-US" sz="2400" dirty="0"/>
              <a:t>NGC 3603 </a:t>
            </a:r>
            <a:endParaRPr lang="he-IL" sz="2400" dirty="0"/>
          </a:p>
          <a:p>
            <a:r>
              <a:rPr lang="he-IL" sz="2400" dirty="0"/>
              <a:t>התמונה צולמה על ידי טלסקופ החלל האבל. </a:t>
            </a:r>
          </a:p>
          <a:p>
            <a:r>
              <a:rPr lang="he-IL" sz="2400" dirty="0"/>
              <a:t>זהו אחד הצבירים המאסיביים </a:t>
            </a:r>
            <a:r>
              <a:rPr lang="he-IL" sz="2400" dirty="0" err="1"/>
              <a:t>בדיסקה</a:t>
            </a:r>
            <a:r>
              <a:rPr lang="he-IL" sz="2400" dirty="0"/>
              <a:t> של גלקסיית שביל החלב </a:t>
            </a:r>
          </a:p>
          <a:p>
            <a:r>
              <a:rPr lang="he-IL" sz="2400" dirty="0"/>
              <a:t>גיל הצביר הוא כשני מיליון שנה.</a:t>
            </a:r>
          </a:p>
        </p:txBody>
      </p:sp>
    </p:spTree>
    <p:extLst>
      <p:ext uri="{BB962C8B-B14F-4D97-AF65-F5344CB8AC3E}">
        <p14:creationId xmlns:p14="http://schemas.microsoft.com/office/powerpoint/2010/main" val="410642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1942</TotalTime>
  <Words>2503</Words>
  <Application>Microsoft Office PowerPoint</Application>
  <PresentationFormat>מסך רחב</PresentationFormat>
  <Paragraphs>311</Paragraphs>
  <Slides>58</Slides>
  <Notes>4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9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58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CMBX12</vt:lpstr>
      <vt:lpstr>CMR12</vt:lpstr>
      <vt:lpstr>David</vt:lpstr>
      <vt:lpstr>SourceSansPro-Regular</vt:lpstr>
      <vt:lpstr>Times New Roman</vt:lpstr>
      <vt:lpstr>Office Theme</vt:lpstr>
      <vt:lpstr>דיאגרמת HR  וצבירי כוכבים</vt:lpstr>
      <vt:lpstr>מצפה הכוכבים הרוורד  ו"ההרמון של פיקרינג"</vt:lpstr>
      <vt:lpstr>משפחות הכוכבים לפי קטלוג הרווארד</vt:lpstr>
      <vt:lpstr>איך לארגן את המידע ביחס לאלפי כוכבים?</vt:lpstr>
      <vt:lpstr>מיון לפי משפחות </vt:lpstr>
      <vt:lpstr>מסלול ההתפתחות של השמש</vt:lpstr>
      <vt:lpstr>מסלול הכוכבים בדיאגרמת HR</vt:lpstr>
      <vt:lpstr>משך השלבים ב"חיי כוכב" ביחס למסה</vt:lpstr>
      <vt:lpstr>היווצרות צביר כוכבים</vt:lpstr>
      <vt:lpstr>התפלגות מסת כוכבים בצביר פתוח</vt:lpstr>
      <vt:lpstr>יחס מקורב בין מסת הכוכב לנגיהות שלו</vt:lpstr>
      <vt:lpstr>צביר כוכבים צעיר – בדרך לסדרה הראשית</vt:lpstr>
      <vt:lpstr>עוזבים את הסדרה הראשית</vt:lpstr>
      <vt:lpstr>צביר מבוגר יותר</vt:lpstr>
      <vt:lpstr>קביעת הגיל לפני נקודת המפנה</vt:lpstr>
      <vt:lpstr>מהו הגיל של צביר כוכבים?</vt:lpstr>
      <vt:lpstr>נקודת המפנה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דיאגרמת HR וצבירי כוכבים</dc:title>
  <dc:creator>David Pundak</dc:creator>
  <cp:lastModifiedBy>Boaz Ron Zohar</cp:lastModifiedBy>
  <cp:revision>245</cp:revision>
  <dcterms:created xsi:type="dcterms:W3CDTF">2023-06-06T13:42:12Z</dcterms:created>
  <dcterms:modified xsi:type="dcterms:W3CDTF">2023-06-17T12:08:33Z</dcterms:modified>
</cp:coreProperties>
</file>